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3"/>
  </p:notesMasterIdLst>
  <p:sldIdLst>
    <p:sldId id="256" r:id="rId3"/>
    <p:sldId id="257" r:id="rId4"/>
    <p:sldId id="258" r:id="rId5"/>
    <p:sldId id="259" r:id="rId6"/>
    <p:sldId id="260" r:id="rId7"/>
    <p:sldId id="282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85" r:id="rId24"/>
    <p:sldId id="278" r:id="rId25"/>
    <p:sldId id="279" r:id="rId26"/>
    <p:sldId id="280" r:id="rId27"/>
    <p:sldId id="281" r:id="rId28"/>
    <p:sldId id="284" r:id="rId29"/>
    <p:sldId id="286" r:id="rId30"/>
    <p:sldId id="289" r:id="rId31"/>
    <p:sldId id="288" r:id="rId3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F014"/>
    <a:srgbClr val="FF9900"/>
    <a:srgbClr val="CC0000"/>
    <a:srgbClr val="307843"/>
    <a:srgbClr val="4B442F"/>
    <a:srgbClr val="996633"/>
    <a:srgbClr val="840CBA"/>
    <a:srgbClr val="66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7" autoAdjust="0"/>
    <p:restoredTop sz="94737" autoAdjust="0"/>
  </p:normalViewPr>
  <p:slideViewPr>
    <p:cSldViewPr>
      <p:cViewPr varScale="1">
        <p:scale>
          <a:sx n="68" d="100"/>
          <a:sy n="68" d="100"/>
        </p:scale>
        <p:origin x="-15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7A68383-0D20-426E-868B-27F70C65CDF1}" type="datetimeFigureOut">
              <a:rPr lang="en-US"/>
              <a:pPr>
                <a:defRPr/>
              </a:pPr>
              <a:t>3/1/2012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13C9531-B16D-41BC-953A-1E3F6BBC14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DD005-23CF-425A-85EB-C1B877FCC6B0}" type="datetime1">
              <a:rPr lang="en-US"/>
              <a:pPr>
                <a:defRPr/>
              </a:pPr>
              <a:t>3/1/2012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Toni Jurić &amp; Filip Stanić  7.a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278D34-905C-4EE7-AC56-E07F507C96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cover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71677-C238-4236-B99D-54814995CC8C}" type="datetime1">
              <a:rPr lang="en-US"/>
              <a:pPr>
                <a:defRPr/>
              </a:pPr>
              <a:t>3/1/2012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Toni Jurić &amp; Filip Stanić  7.a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43E0AD-4C5D-4D32-9F7A-842B62C4E9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cover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/>
              <a:ahLst/>
              <a:cxnLst>
                <a:cxn ang="0">
                  <a:pos x="580" y="1043"/>
                </a:cxn>
                <a:cxn ang="0">
                  <a:pos x="544" y="683"/>
                </a:cxn>
                <a:cxn ang="0">
                  <a:pos x="670" y="395"/>
                </a:cxn>
                <a:cxn ang="0">
                  <a:pos x="927" y="587"/>
                </a:cxn>
                <a:cxn ang="0">
                  <a:pos x="1214" y="869"/>
                </a:cxn>
                <a:cxn ang="0">
                  <a:pos x="1483" y="1109"/>
                </a:cxn>
                <a:cxn ang="0">
                  <a:pos x="1800" y="1360"/>
                </a:cxn>
                <a:cxn ang="0">
                  <a:pos x="1883" y="1414"/>
                </a:cxn>
                <a:cxn ang="0">
                  <a:pos x="1836" y="1354"/>
                </a:cxn>
                <a:cxn ang="0">
                  <a:pos x="1411" y="1001"/>
                </a:cxn>
                <a:cxn ang="0">
                  <a:pos x="1088" y="683"/>
                </a:cxn>
                <a:cxn ang="0">
                  <a:pos x="723" y="329"/>
                </a:cxn>
                <a:cxn ang="0">
                  <a:pos x="999" y="311"/>
                </a:cxn>
                <a:cxn ang="0">
                  <a:pos x="1286" y="317"/>
                </a:cxn>
                <a:cxn ang="0">
                  <a:pos x="1614" y="269"/>
                </a:cxn>
                <a:cxn ang="0">
                  <a:pos x="2123" y="197"/>
                </a:cxn>
                <a:cxn ang="0">
                  <a:pos x="2075" y="173"/>
                </a:cxn>
                <a:cxn ang="0">
                  <a:pos x="1543" y="257"/>
                </a:cxn>
                <a:cxn ang="0">
                  <a:pos x="1208" y="275"/>
                </a:cxn>
                <a:cxn ang="0">
                  <a:pos x="759" y="257"/>
                </a:cxn>
                <a:cxn ang="0">
                  <a:pos x="819" y="227"/>
                </a:cxn>
                <a:cxn ang="0">
                  <a:pos x="1142" y="0"/>
                </a:cxn>
                <a:cxn ang="0">
                  <a:pos x="1088" y="30"/>
                </a:cxn>
                <a:cxn ang="0">
                  <a:pos x="1010" y="84"/>
                </a:cxn>
                <a:cxn ang="0">
                  <a:pos x="855" y="191"/>
                </a:cxn>
                <a:cxn ang="0">
                  <a:pos x="670" y="281"/>
                </a:cxn>
                <a:cxn ang="0">
                  <a:pos x="634" y="359"/>
                </a:cxn>
                <a:cxn ang="0">
                  <a:pos x="305" y="587"/>
                </a:cxn>
                <a:cxn ang="0">
                  <a:pos x="0" y="725"/>
                </a:cxn>
                <a:cxn ang="0">
                  <a:pos x="0" y="731"/>
                </a:cxn>
                <a:cxn ang="0">
                  <a:pos x="0" y="767"/>
                </a:cxn>
                <a:cxn ang="0">
                  <a:pos x="299" y="635"/>
                </a:cxn>
                <a:cxn ang="0">
                  <a:pos x="592" y="431"/>
                </a:cxn>
                <a:cxn ang="0">
                  <a:pos x="508" y="671"/>
                </a:cxn>
                <a:cxn ang="0">
                  <a:pos x="526" y="995"/>
                </a:cxn>
                <a:cxn ang="0">
                  <a:pos x="460" y="1168"/>
                </a:cxn>
                <a:cxn ang="0">
                  <a:pos x="329" y="1480"/>
                </a:cxn>
                <a:cxn ang="0">
                  <a:pos x="323" y="1696"/>
                </a:cxn>
                <a:cxn ang="0">
                  <a:pos x="329" y="1696"/>
                </a:cxn>
                <a:cxn ang="0">
                  <a:pos x="347" y="1552"/>
                </a:cxn>
                <a:cxn ang="0">
                  <a:pos x="580" y="1043"/>
                </a:cxn>
                <a:cxn ang="0">
                  <a:pos x="580" y="104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/>
              <a:ahLst/>
              <a:cxnLst>
                <a:cxn ang="0">
                  <a:pos x="3338" y="288"/>
                </a:cxn>
                <a:cxn ang="0">
                  <a:pos x="3194" y="258"/>
                </a:cxn>
                <a:cxn ang="0">
                  <a:pos x="2816" y="234"/>
                </a:cxn>
                <a:cxn ang="0">
                  <a:pos x="2330" y="306"/>
                </a:cxn>
                <a:cxn ang="0">
                  <a:pos x="2372" y="258"/>
                </a:cxn>
                <a:cxn ang="0">
                  <a:pos x="2624" y="132"/>
                </a:cxn>
                <a:cxn ang="0">
                  <a:pos x="2707" y="24"/>
                </a:cxn>
                <a:cxn ang="0">
                  <a:pos x="2642" y="12"/>
                </a:cxn>
                <a:cxn ang="0">
                  <a:pos x="2515" y="54"/>
                </a:cxn>
                <a:cxn ang="0">
                  <a:pos x="2324" y="66"/>
                </a:cxn>
                <a:cxn ang="0">
                  <a:pos x="2101" y="90"/>
                </a:cxn>
                <a:cxn ang="0">
                  <a:pos x="1855" y="228"/>
                </a:cxn>
                <a:cxn ang="0">
                  <a:pos x="1591" y="337"/>
                </a:cxn>
                <a:cxn ang="0">
                  <a:pos x="1459" y="379"/>
                </a:cxn>
                <a:cxn ang="0">
                  <a:pos x="1417" y="361"/>
                </a:cxn>
                <a:cxn ang="0">
                  <a:pos x="1363" y="331"/>
                </a:cxn>
                <a:cxn ang="0">
                  <a:pos x="1344" y="312"/>
                </a:cxn>
                <a:cxn ang="0">
                  <a:pos x="1290" y="288"/>
                </a:cxn>
                <a:cxn ang="0">
                  <a:pos x="1230" y="252"/>
                </a:cxn>
                <a:cxn ang="0">
                  <a:pos x="1119" y="227"/>
                </a:cxn>
                <a:cxn ang="0">
                  <a:pos x="1320" y="438"/>
                </a:cxn>
                <a:cxn ang="0">
                  <a:pos x="960" y="558"/>
                </a:cxn>
                <a:cxn ang="0">
                  <a:pos x="474" y="630"/>
                </a:cxn>
                <a:cxn ang="0">
                  <a:pos x="132" y="781"/>
                </a:cxn>
                <a:cxn ang="0">
                  <a:pos x="234" y="847"/>
                </a:cxn>
                <a:cxn ang="0">
                  <a:pos x="925" y="739"/>
                </a:cxn>
                <a:cxn ang="0">
                  <a:pos x="637" y="925"/>
                </a:cxn>
                <a:cxn ang="0">
                  <a:pos x="1405" y="943"/>
                </a:cxn>
                <a:cxn ang="0">
                  <a:pos x="1447" y="943"/>
                </a:cxn>
                <a:cxn ang="0">
                  <a:pos x="2888" y="859"/>
                </a:cxn>
                <a:cxn ang="0">
                  <a:pos x="2582" y="708"/>
                </a:cxn>
                <a:cxn ang="0">
                  <a:pos x="2299" y="606"/>
                </a:cxn>
                <a:cxn ang="0">
                  <a:pos x="2606" y="588"/>
                </a:cxn>
                <a:cxn ang="0">
                  <a:pos x="3001" y="582"/>
                </a:cxn>
                <a:cxn ang="0">
                  <a:pos x="3452" y="438"/>
                </a:cxn>
                <a:cxn ang="0">
                  <a:pos x="3668" y="312"/>
                </a:cxn>
                <a:cxn ang="0">
                  <a:pos x="3482" y="300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/>
              <a:ahLst/>
              <a:cxnLst>
                <a:cxn ang="0">
                  <a:pos x="323" y="1186"/>
                </a:cxn>
                <a:cxn ang="0">
                  <a:pos x="490" y="1192"/>
                </a:cxn>
                <a:cxn ang="0">
                  <a:pos x="580" y="1150"/>
                </a:cxn>
                <a:cxn ang="0">
                  <a:pos x="813" y="1085"/>
                </a:cxn>
                <a:cxn ang="0">
                  <a:pos x="933" y="1055"/>
                </a:cxn>
                <a:cxn ang="0">
                  <a:pos x="759" y="989"/>
                </a:cxn>
                <a:cxn ang="0">
                  <a:pos x="556" y="953"/>
                </a:cxn>
                <a:cxn ang="0">
                  <a:pos x="197" y="971"/>
                </a:cxn>
                <a:cxn ang="0">
                  <a:pos x="299" y="893"/>
                </a:cxn>
                <a:cxn ang="0">
                  <a:pos x="496" y="803"/>
                </a:cxn>
                <a:cxn ang="0">
                  <a:pos x="694" y="671"/>
                </a:cxn>
                <a:cxn ang="0">
                  <a:pos x="700" y="671"/>
                </a:cxn>
                <a:cxn ang="0">
                  <a:pos x="712" y="665"/>
                </a:cxn>
                <a:cxn ang="0">
                  <a:pos x="753" y="647"/>
                </a:cxn>
                <a:cxn ang="0">
                  <a:pos x="777" y="641"/>
                </a:cxn>
                <a:cxn ang="0">
                  <a:pos x="789" y="629"/>
                </a:cxn>
                <a:cxn ang="0">
                  <a:pos x="795" y="617"/>
                </a:cxn>
                <a:cxn ang="0">
                  <a:pos x="789" y="611"/>
                </a:cxn>
                <a:cxn ang="0">
                  <a:pos x="783" y="599"/>
                </a:cxn>
                <a:cxn ang="0">
                  <a:pos x="783" y="575"/>
                </a:cxn>
                <a:cxn ang="0">
                  <a:pos x="795" y="545"/>
                </a:cxn>
                <a:cxn ang="0">
                  <a:pos x="807" y="515"/>
                </a:cxn>
                <a:cxn ang="0">
                  <a:pos x="825" y="485"/>
                </a:cxn>
                <a:cxn ang="0">
                  <a:pos x="837" y="455"/>
                </a:cxn>
                <a:cxn ang="0">
                  <a:pos x="843" y="437"/>
                </a:cxn>
                <a:cxn ang="0">
                  <a:pos x="849" y="431"/>
                </a:cxn>
                <a:cxn ang="0">
                  <a:pos x="849" y="347"/>
                </a:cxn>
                <a:cxn ang="0">
                  <a:pos x="849" y="341"/>
                </a:cxn>
                <a:cxn ang="0">
                  <a:pos x="855" y="335"/>
                </a:cxn>
                <a:cxn ang="0">
                  <a:pos x="873" y="305"/>
                </a:cxn>
                <a:cxn ang="0">
                  <a:pos x="885" y="269"/>
                </a:cxn>
                <a:cxn ang="0">
                  <a:pos x="897" y="239"/>
                </a:cxn>
                <a:cxn ang="0">
                  <a:pos x="903" y="227"/>
                </a:cxn>
                <a:cxn ang="0">
                  <a:pos x="909" y="215"/>
                </a:cxn>
                <a:cxn ang="0">
                  <a:pos x="927" y="173"/>
                </a:cxn>
                <a:cxn ang="0">
                  <a:pos x="945" y="137"/>
                </a:cxn>
                <a:cxn ang="0">
                  <a:pos x="951" y="125"/>
                </a:cxn>
                <a:cxn ang="0">
                  <a:pos x="951" y="119"/>
                </a:cxn>
                <a:cxn ang="0">
                  <a:pos x="969" y="0"/>
                </a:cxn>
                <a:cxn ang="0">
                  <a:pos x="945" y="47"/>
                </a:cxn>
                <a:cxn ang="0">
                  <a:pos x="783" y="113"/>
                </a:cxn>
                <a:cxn ang="0">
                  <a:pos x="706" y="161"/>
                </a:cxn>
                <a:cxn ang="0">
                  <a:pos x="460" y="233"/>
                </a:cxn>
                <a:cxn ang="0">
                  <a:pos x="281" y="287"/>
                </a:cxn>
                <a:cxn ang="0">
                  <a:pos x="173" y="293"/>
                </a:cxn>
                <a:cxn ang="0">
                  <a:pos x="12" y="485"/>
                </a:cxn>
                <a:cxn ang="0">
                  <a:pos x="0" y="509"/>
                </a:cxn>
                <a:cxn ang="0">
                  <a:pos x="0" y="1186"/>
                </a:cxn>
                <a:cxn ang="0">
                  <a:pos x="96" y="1180"/>
                </a:cxn>
                <a:cxn ang="0">
                  <a:pos x="323" y="1186"/>
                </a:cxn>
                <a:cxn ang="0">
                  <a:pos x="323" y="1186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/>
              <a:ahLst/>
              <a:cxnLst>
                <a:cxn ang="0">
                  <a:pos x="859" y="612"/>
                </a:cxn>
                <a:cxn ang="0">
                  <a:pos x="1087" y="853"/>
                </a:cxn>
                <a:cxn ang="0">
                  <a:pos x="961" y="913"/>
                </a:cxn>
                <a:cxn ang="0">
                  <a:pos x="786" y="883"/>
                </a:cxn>
                <a:cxn ang="0">
                  <a:pos x="450" y="931"/>
                </a:cxn>
                <a:cxn ang="0">
                  <a:pos x="150" y="1075"/>
                </a:cxn>
                <a:cxn ang="0">
                  <a:pos x="78" y="1165"/>
                </a:cxn>
                <a:cxn ang="0">
                  <a:pos x="361" y="1256"/>
                </a:cxn>
                <a:cxn ang="0">
                  <a:pos x="444" y="1316"/>
                </a:cxn>
                <a:cxn ang="0">
                  <a:pos x="697" y="1400"/>
                </a:cxn>
                <a:cxn ang="0">
                  <a:pos x="1026" y="1346"/>
                </a:cxn>
                <a:cxn ang="0">
                  <a:pos x="991" y="1412"/>
                </a:cxn>
                <a:cxn ang="0">
                  <a:pos x="804" y="1574"/>
                </a:cxn>
                <a:cxn ang="0">
                  <a:pos x="726" y="1718"/>
                </a:cxn>
                <a:cxn ang="0">
                  <a:pos x="768" y="1742"/>
                </a:cxn>
                <a:cxn ang="0">
                  <a:pos x="865" y="1693"/>
                </a:cxn>
                <a:cxn ang="0">
                  <a:pos x="991" y="1699"/>
                </a:cxn>
                <a:cxn ang="0">
                  <a:pos x="1135" y="1627"/>
                </a:cxn>
                <a:cxn ang="0">
                  <a:pos x="1183" y="1669"/>
                </a:cxn>
                <a:cxn ang="0">
                  <a:pos x="1399" y="1436"/>
                </a:cxn>
                <a:cxn ang="0">
                  <a:pos x="1615" y="1334"/>
                </a:cxn>
                <a:cxn ang="0">
                  <a:pos x="1645" y="1370"/>
                </a:cxn>
                <a:cxn ang="0">
                  <a:pos x="1681" y="1430"/>
                </a:cxn>
                <a:cxn ang="0">
                  <a:pos x="1699" y="1466"/>
                </a:cxn>
                <a:cxn ang="0">
                  <a:pos x="1747" y="1550"/>
                </a:cxn>
                <a:cxn ang="0">
                  <a:pos x="1772" y="1586"/>
                </a:cxn>
                <a:cxn ang="0">
                  <a:pos x="2124" y="2248"/>
                </a:cxn>
                <a:cxn ang="0">
                  <a:pos x="1693" y="1322"/>
                </a:cxn>
                <a:cxn ang="0">
                  <a:pos x="1861" y="1165"/>
                </a:cxn>
                <a:cxn ang="0">
                  <a:pos x="2173" y="1099"/>
                </a:cxn>
                <a:cxn ang="0">
                  <a:pos x="2390" y="1009"/>
                </a:cxn>
                <a:cxn ang="0">
                  <a:pos x="2570" y="805"/>
                </a:cxn>
                <a:cxn ang="0">
                  <a:pos x="2342" y="781"/>
                </a:cxn>
                <a:cxn ang="0">
                  <a:pos x="2114" y="763"/>
                </a:cxn>
                <a:cxn ang="0">
                  <a:pos x="2408" y="433"/>
                </a:cxn>
                <a:cxn ang="0">
                  <a:pos x="2426" y="421"/>
                </a:cxn>
                <a:cxn ang="0">
                  <a:pos x="2474" y="379"/>
                </a:cxn>
                <a:cxn ang="0">
                  <a:pos x="2492" y="355"/>
                </a:cxn>
                <a:cxn ang="0">
                  <a:pos x="2474" y="337"/>
                </a:cxn>
                <a:cxn ang="0">
                  <a:pos x="2474" y="271"/>
                </a:cxn>
                <a:cxn ang="0">
                  <a:pos x="2492" y="192"/>
                </a:cxn>
                <a:cxn ang="0">
                  <a:pos x="2504" y="132"/>
                </a:cxn>
                <a:cxn ang="0">
                  <a:pos x="2492" y="36"/>
                </a:cxn>
                <a:cxn ang="0">
                  <a:pos x="2492" y="24"/>
                </a:cxn>
                <a:cxn ang="0">
                  <a:pos x="2102" y="0"/>
                </a:cxn>
                <a:cxn ang="0">
                  <a:pos x="1909" y="90"/>
                </a:cxn>
                <a:cxn ang="0">
                  <a:pos x="1747" y="535"/>
                </a:cxn>
                <a:cxn ang="0">
                  <a:pos x="1711" y="469"/>
                </a:cxn>
                <a:cxn ang="0">
                  <a:pos x="1633" y="144"/>
                </a:cxn>
                <a:cxn ang="0">
                  <a:pos x="1579" y="0"/>
                </a:cxn>
                <a:cxn ang="0">
                  <a:pos x="738" y="186"/>
                </a:cxn>
                <a:cxn ang="0">
                  <a:pos x="756" y="46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/>
              <a:ahLst/>
              <a:cxnLst>
                <a:cxn ang="0">
                  <a:pos x="1034" y="767"/>
                </a:cxn>
                <a:cxn ang="0">
                  <a:pos x="1190" y="1235"/>
                </a:cxn>
                <a:cxn ang="0">
                  <a:pos x="956" y="1193"/>
                </a:cxn>
                <a:cxn ang="0">
                  <a:pos x="723" y="1127"/>
                </a:cxn>
                <a:cxn ang="0">
                  <a:pos x="442" y="1109"/>
                </a:cxn>
                <a:cxn ang="0">
                  <a:pos x="0" y="1079"/>
                </a:cxn>
                <a:cxn ang="0">
                  <a:pos x="30" y="1115"/>
                </a:cxn>
                <a:cxn ang="0">
                  <a:pos x="496" y="1133"/>
                </a:cxn>
                <a:cxn ang="0">
                  <a:pos x="777" y="1187"/>
                </a:cxn>
                <a:cxn ang="0">
                  <a:pos x="1130" y="1301"/>
                </a:cxn>
                <a:cxn ang="0">
                  <a:pos x="1070" y="1319"/>
                </a:cxn>
                <a:cxn ang="0">
                  <a:pos x="711" y="1505"/>
                </a:cxn>
                <a:cxn ang="0">
                  <a:pos x="765" y="1481"/>
                </a:cxn>
                <a:cxn ang="0">
                  <a:pos x="861" y="1439"/>
                </a:cxn>
                <a:cxn ang="0">
                  <a:pos x="1022" y="1355"/>
                </a:cxn>
                <a:cxn ang="0">
                  <a:pos x="1214" y="1295"/>
                </a:cxn>
                <a:cxn ang="0">
                  <a:pos x="1267" y="1223"/>
                </a:cxn>
                <a:cxn ang="0">
                  <a:pos x="1632" y="1043"/>
                </a:cxn>
                <a:cxn ang="0">
                  <a:pos x="1931" y="953"/>
                </a:cxn>
                <a:cxn ang="0">
                  <a:pos x="2176" y="821"/>
                </a:cxn>
                <a:cxn ang="0">
                  <a:pos x="1961" y="911"/>
                </a:cxn>
                <a:cxn ang="0">
                  <a:pos x="1656" y="989"/>
                </a:cxn>
                <a:cxn ang="0">
                  <a:pos x="1339" y="1151"/>
                </a:cxn>
                <a:cxn ang="0">
                  <a:pos x="1501" y="905"/>
                </a:cxn>
                <a:cxn ang="0">
                  <a:pos x="1620" y="545"/>
                </a:cxn>
                <a:cxn ang="0">
                  <a:pos x="1740" y="372"/>
                </a:cxn>
                <a:cxn ang="0">
                  <a:pos x="1979" y="60"/>
                </a:cxn>
                <a:cxn ang="0">
                  <a:pos x="2003" y="0"/>
                </a:cxn>
                <a:cxn ang="0">
                  <a:pos x="1973" y="0"/>
                </a:cxn>
                <a:cxn ang="0">
                  <a:pos x="1596" y="480"/>
                </a:cxn>
                <a:cxn ang="0">
                  <a:pos x="1477" y="887"/>
                </a:cxn>
                <a:cxn ang="0">
                  <a:pos x="1255" y="1175"/>
                </a:cxn>
                <a:cxn ang="0">
                  <a:pos x="1130" y="905"/>
                </a:cxn>
                <a:cxn ang="0">
                  <a:pos x="1010" y="540"/>
                </a:cxn>
                <a:cxn ang="0">
                  <a:pos x="885" y="222"/>
                </a:cxn>
                <a:cxn ang="0">
                  <a:pos x="789" y="0"/>
                </a:cxn>
                <a:cxn ang="0">
                  <a:pos x="753" y="0"/>
                </a:cxn>
                <a:cxn ang="0">
                  <a:pos x="903" y="354"/>
                </a:cxn>
                <a:cxn ang="0">
                  <a:pos x="1034" y="767"/>
                </a:cxn>
                <a:cxn ang="0">
                  <a:pos x="1034" y="767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/>
              <a:ahLst/>
              <a:cxnLst>
                <a:cxn ang="0">
                  <a:pos x="161" y="564"/>
                </a:cxn>
                <a:cxn ang="0">
                  <a:pos x="329" y="438"/>
                </a:cxn>
                <a:cxn ang="0">
                  <a:pos x="646" y="216"/>
                </a:cxn>
                <a:cxn ang="0">
                  <a:pos x="813" y="0"/>
                </a:cxn>
                <a:cxn ang="0">
                  <a:pos x="676" y="150"/>
                </a:cxn>
                <a:cxn ang="0">
                  <a:pos x="144" y="504"/>
                </a:cxn>
                <a:cxn ang="0">
                  <a:pos x="0" y="732"/>
                </a:cxn>
                <a:cxn ang="0">
                  <a:pos x="0" y="804"/>
                </a:cxn>
                <a:cxn ang="0">
                  <a:pos x="161" y="564"/>
                </a:cxn>
                <a:cxn ang="0">
                  <a:pos x="161" y="564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/>
              <a:ahLst/>
              <a:cxnLst>
                <a:cxn ang="0">
                  <a:pos x="460" y="66"/>
                </a:cxn>
                <a:cxn ang="0">
                  <a:pos x="759" y="0"/>
                </a:cxn>
                <a:cxn ang="0">
                  <a:pos x="496" y="36"/>
                </a:cxn>
                <a:cxn ang="0">
                  <a:pos x="138" y="48"/>
                </a:cxn>
                <a:cxn ang="0">
                  <a:pos x="0" y="78"/>
                </a:cxn>
                <a:cxn ang="0">
                  <a:pos x="0" y="107"/>
                </a:cxn>
                <a:cxn ang="0">
                  <a:pos x="96" y="89"/>
                </a:cxn>
                <a:cxn ang="0">
                  <a:pos x="460" y="66"/>
                </a:cxn>
                <a:cxn ang="0">
                  <a:pos x="460" y="66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/>
              <a:ahLst/>
              <a:cxnLst>
                <a:cxn ang="0">
                  <a:pos x="1387" y="239"/>
                </a:cxn>
                <a:cxn ang="0">
                  <a:pos x="1734" y="233"/>
                </a:cxn>
                <a:cxn ang="0">
                  <a:pos x="2087" y="251"/>
                </a:cxn>
                <a:cxn ang="0">
                  <a:pos x="2505" y="233"/>
                </a:cxn>
                <a:cxn ang="0">
                  <a:pos x="3169" y="204"/>
                </a:cxn>
                <a:cxn ang="0">
                  <a:pos x="3115" y="186"/>
                </a:cxn>
                <a:cxn ang="0">
                  <a:pos x="2422" y="221"/>
                </a:cxn>
                <a:cxn ang="0">
                  <a:pos x="2003" y="221"/>
                </a:cxn>
                <a:cxn ang="0">
                  <a:pos x="1459" y="186"/>
                </a:cxn>
                <a:cxn ang="0">
                  <a:pos x="1543" y="168"/>
                </a:cxn>
                <a:cxn ang="0">
                  <a:pos x="2039" y="0"/>
                </a:cxn>
                <a:cxn ang="0">
                  <a:pos x="1961" y="24"/>
                </a:cxn>
                <a:cxn ang="0">
                  <a:pos x="1836" y="66"/>
                </a:cxn>
                <a:cxn ang="0">
                  <a:pos x="1602" y="138"/>
                </a:cxn>
                <a:cxn ang="0">
                  <a:pos x="1339" y="198"/>
                </a:cxn>
                <a:cxn ang="0">
                  <a:pos x="1268" y="251"/>
                </a:cxn>
                <a:cxn ang="0">
                  <a:pos x="765" y="413"/>
                </a:cxn>
                <a:cxn ang="0">
                  <a:pos x="335" y="503"/>
                </a:cxn>
                <a:cxn ang="0">
                  <a:pos x="0" y="617"/>
                </a:cxn>
                <a:cxn ang="0">
                  <a:pos x="299" y="539"/>
                </a:cxn>
                <a:cxn ang="0">
                  <a:pos x="735" y="449"/>
                </a:cxn>
                <a:cxn ang="0">
                  <a:pos x="1178" y="311"/>
                </a:cxn>
                <a:cxn ang="0">
                  <a:pos x="981" y="491"/>
                </a:cxn>
                <a:cxn ang="0">
                  <a:pos x="867" y="743"/>
                </a:cxn>
                <a:cxn ang="0">
                  <a:pos x="861" y="743"/>
                </a:cxn>
                <a:cxn ang="0">
                  <a:pos x="933" y="743"/>
                </a:cxn>
                <a:cxn ang="0">
                  <a:pos x="1022" y="497"/>
                </a:cxn>
                <a:cxn ang="0">
                  <a:pos x="1297" y="281"/>
                </a:cxn>
                <a:cxn ang="0">
                  <a:pos x="1531" y="449"/>
                </a:cxn>
                <a:cxn ang="0">
                  <a:pos x="1770" y="677"/>
                </a:cxn>
                <a:cxn ang="0">
                  <a:pos x="1854" y="743"/>
                </a:cxn>
                <a:cxn ang="0">
                  <a:pos x="1919" y="743"/>
                </a:cxn>
                <a:cxn ang="0">
                  <a:pos x="1692" y="527"/>
                </a:cxn>
                <a:cxn ang="0">
                  <a:pos x="1387" y="239"/>
                </a:cxn>
                <a:cxn ang="0">
                  <a:pos x="1387" y="23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/>
              <a:ahLst/>
              <a:cxnLst>
                <a:cxn ang="0">
                  <a:pos x="871" y="1423"/>
                </a:cxn>
                <a:cxn ang="0">
                  <a:pos x="907" y="1393"/>
                </a:cxn>
                <a:cxn ang="0">
                  <a:pos x="991" y="1320"/>
                </a:cxn>
                <a:cxn ang="0">
                  <a:pos x="1033" y="1297"/>
                </a:cxn>
                <a:cxn ang="0">
                  <a:pos x="1086" y="1249"/>
                </a:cxn>
                <a:cxn ang="0">
                  <a:pos x="1123" y="1219"/>
                </a:cxn>
                <a:cxn ang="0">
                  <a:pos x="1057" y="1153"/>
                </a:cxn>
                <a:cxn ang="0">
                  <a:pos x="877" y="1021"/>
                </a:cxn>
                <a:cxn ang="0">
                  <a:pos x="655" y="907"/>
                </a:cxn>
                <a:cxn ang="0">
                  <a:pos x="655" y="846"/>
                </a:cxn>
                <a:cxn ang="0">
                  <a:pos x="643" y="708"/>
                </a:cxn>
                <a:cxn ang="0">
                  <a:pos x="552" y="642"/>
                </a:cxn>
                <a:cxn ang="0">
                  <a:pos x="510" y="570"/>
                </a:cxn>
                <a:cxn ang="0">
                  <a:pos x="637" y="564"/>
                </a:cxn>
                <a:cxn ang="0">
                  <a:pos x="763" y="570"/>
                </a:cxn>
                <a:cxn ang="0">
                  <a:pos x="1091" y="850"/>
                </a:cxn>
                <a:cxn ang="0">
                  <a:pos x="1009" y="566"/>
                </a:cxn>
                <a:cxn ang="0">
                  <a:pos x="1054" y="265"/>
                </a:cxn>
                <a:cxn ang="0">
                  <a:pos x="1249" y="0"/>
                </a:cxn>
                <a:cxn ang="0">
                  <a:pos x="1466" y="292"/>
                </a:cxn>
                <a:cxn ang="0">
                  <a:pos x="1475" y="548"/>
                </a:cxn>
                <a:cxn ang="0">
                  <a:pos x="1567" y="630"/>
                </a:cxn>
                <a:cxn ang="0">
                  <a:pos x="1795" y="365"/>
                </a:cxn>
                <a:cxn ang="0">
                  <a:pos x="2245" y="150"/>
                </a:cxn>
                <a:cxn ang="0">
                  <a:pos x="2618" y="180"/>
                </a:cxn>
                <a:cxn ang="0">
                  <a:pos x="3050" y="150"/>
                </a:cxn>
                <a:cxn ang="0">
                  <a:pos x="3140" y="210"/>
                </a:cxn>
                <a:cxn ang="0">
                  <a:pos x="2990" y="210"/>
                </a:cxn>
                <a:cxn ang="0">
                  <a:pos x="2834" y="377"/>
                </a:cxn>
                <a:cxn ang="0">
                  <a:pos x="2702" y="648"/>
                </a:cxn>
                <a:cxn ang="0">
                  <a:pos x="2582" y="828"/>
                </a:cxn>
                <a:cxn ang="0">
                  <a:pos x="2234" y="1009"/>
                </a:cxn>
                <a:cxn ang="0">
                  <a:pos x="1963" y="1075"/>
                </a:cxn>
                <a:cxn ang="0">
                  <a:pos x="2257" y="1111"/>
                </a:cxn>
                <a:cxn ang="0">
                  <a:pos x="2600" y="1207"/>
                </a:cxn>
                <a:cxn ang="0">
                  <a:pos x="2894" y="1441"/>
                </a:cxn>
                <a:cxn ang="0">
                  <a:pos x="3122" y="1555"/>
                </a:cxn>
                <a:cxn ang="0">
                  <a:pos x="3032" y="1585"/>
                </a:cxn>
                <a:cxn ang="0">
                  <a:pos x="3008" y="1591"/>
                </a:cxn>
                <a:cxn ang="0">
                  <a:pos x="2960" y="1597"/>
                </a:cxn>
                <a:cxn ang="0">
                  <a:pos x="2882" y="1609"/>
                </a:cxn>
                <a:cxn ang="0">
                  <a:pos x="2846" y="1609"/>
                </a:cxn>
                <a:cxn ang="0">
                  <a:pos x="2774" y="1615"/>
                </a:cxn>
                <a:cxn ang="0">
                  <a:pos x="2726" y="1621"/>
                </a:cxn>
                <a:cxn ang="0">
                  <a:pos x="2708" y="1621"/>
                </a:cxn>
                <a:cxn ang="0">
                  <a:pos x="2594" y="1657"/>
                </a:cxn>
                <a:cxn ang="0">
                  <a:pos x="2533" y="1663"/>
                </a:cxn>
                <a:cxn ang="0">
                  <a:pos x="2444" y="1675"/>
                </a:cxn>
                <a:cxn ang="0">
                  <a:pos x="2378" y="1687"/>
                </a:cxn>
                <a:cxn ang="0">
                  <a:pos x="2360" y="1705"/>
                </a:cxn>
                <a:cxn ang="0">
                  <a:pos x="2305" y="1687"/>
                </a:cxn>
                <a:cxn ang="0">
                  <a:pos x="2263" y="1663"/>
                </a:cxn>
                <a:cxn ang="0">
                  <a:pos x="2017" y="1585"/>
                </a:cxn>
                <a:cxn ang="0">
                  <a:pos x="1711" y="1453"/>
                </a:cxn>
                <a:cxn ang="0">
                  <a:pos x="1880" y="1844"/>
                </a:cxn>
                <a:cxn ang="0">
                  <a:pos x="1771" y="1922"/>
                </a:cxn>
                <a:cxn ang="0">
                  <a:pos x="1531" y="1753"/>
                </a:cxn>
                <a:cxn ang="0">
                  <a:pos x="1411" y="1477"/>
                </a:cxn>
                <a:cxn ang="0">
                  <a:pos x="1219" y="1291"/>
                </a:cxn>
                <a:cxn ang="0">
                  <a:pos x="127" y="2006"/>
                </a:cxn>
                <a:cxn ang="0">
                  <a:pos x="865" y="1429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/>
              <a:ahLst/>
              <a:cxnLst>
                <a:cxn ang="0">
                  <a:pos x="318" y="1078"/>
                </a:cxn>
                <a:cxn ang="0">
                  <a:pos x="217" y="928"/>
                </a:cxn>
                <a:cxn ang="0">
                  <a:pos x="102" y="808"/>
                </a:cxn>
                <a:cxn ang="0">
                  <a:pos x="36" y="742"/>
                </a:cxn>
                <a:cxn ang="0">
                  <a:pos x="0" y="700"/>
                </a:cxn>
                <a:cxn ang="0">
                  <a:pos x="270" y="958"/>
                </a:cxn>
                <a:cxn ang="0">
                  <a:pos x="294" y="1006"/>
                </a:cxn>
                <a:cxn ang="0">
                  <a:pos x="367" y="670"/>
                </a:cxn>
                <a:cxn ang="0">
                  <a:pos x="379" y="411"/>
                </a:cxn>
                <a:cxn ang="0">
                  <a:pos x="347" y="118"/>
                </a:cxn>
                <a:cxn ang="0">
                  <a:pos x="393" y="0"/>
                </a:cxn>
                <a:cxn ang="0">
                  <a:pos x="397" y="357"/>
                </a:cxn>
                <a:cxn ang="0">
                  <a:pos x="421" y="609"/>
                </a:cxn>
                <a:cxn ang="0">
                  <a:pos x="385" y="826"/>
                </a:cxn>
                <a:cxn ang="0">
                  <a:pos x="385" y="1036"/>
                </a:cxn>
                <a:cxn ang="0">
                  <a:pos x="877" y="784"/>
                </a:cxn>
                <a:cxn ang="0">
                  <a:pos x="1309" y="555"/>
                </a:cxn>
                <a:cxn ang="0">
                  <a:pos x="1802" y="249"/>
                </a:cxn>
                <a:cxn ang="0">
                  <a:pos x="2096" y="69"/>
                </a:cxn>
                <a:cxn ang="0">
                  <a:pos x="1814" y="279"/>
                </a:cxn>
                <a:cxn ang="0">
                  <a:pos x="1453" y="501"/>
                </a:cxn>
                <a:cxn ang="0">
                  <a:pos x="1123" y="700"/>
                </a:cxn>
                <a:cxn ang="0">
                  <a:pos x="739" y="898"/>
                </a:cxn>
                <a:cxn ang="0">
                  <a:pos x="463" y="1084"/>
                </a:cxn>
                <a:cxn ang="0">
                  <a:pos x="817" y="1193"/>
                </a:cxn>
                <a:cxn ang="0">
                  <a:pos x="1285" y="1187"/>
                </a:cxn>
                <a:cxn ang="0">
                  <a:pos x="1916" y="1396"/>
                </a:cxn>
                <a:cxn ang="0">
                  <a:pos x="2144" y="1420"/>
                </a:cxn>
                <a:cxn ang="0">
                  <a:pos x="1814" y="1408"/>
                </a:cxn>
                <a:cxn ang="0">
                  <a:pos x="1435" y="1288"/>
                </a:cxn>
                <a:cxn ang="0">
                  <a:pos x="1219" y="1229"/>
                </a:cxn>
                <a:cxn ang="0">
                  <a:pos x="799" y="1223"/>
                </a:cxn>
                <a:cxn ang="0">
                  <a:pos x="505" y="1145"/>
                </a:cxn>
                <a:cxn ang="0">
                  <a:pos x="733" y="1378"/>
                </a:cxn>
                <a:cxn ang="0">
                  <a:pos x="877" y="1619"/>
                </a:cxn>
                <a:cxn ang="0">
                  <a:pos x="1009" y="1787"/>
                </a:cxn>
                <a:cxn ang="0">
                  <a:pos x="817" y="1607"/>
                </a:cxn>
                <a:cxn ang="0">
                  <a:pos x="673" y="1372"/>
                </a:cxn>
                <a:cxn ang="0">
                  <a:pos x="415" y="1109"/>
                </a:cxn>
                <a:cxn ang="0">
                  <a:pos x="318" y="1078"/>
                </a:cxn>
                <a:cxn ang="0">
                  <a:pos x="318" y="1078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/>
              <a:ahLst/>
              <a:cxnLst>
                <a:cxn ang="0">
                  <a:pos x="1842" y="851"/>
                </a:cxn>
                <a:cxn ang="0">
                  <a:pos x="1937" y="1019"/>
                </a:cxn>
                <a:cxn ang="0">
                  <a:pos x="2051" y="1168"/>
                </a:cxn>
                <a:cxn ang="0">
                  <a:pos x="2117" y="1246"/>
                </a:cxn>
                <a:cxn ang="0">
                  <a:pos x="2153" y="1294"/>
                </a:cxn>
                <a:cxn ang="0">
                  <a:pos x="1889" y="977"/>
                </a:cxn>
                <a:cxn ang="0">
                  <a:pos x="1860" y="929"/>
                </a:cxn>
                <a:cxn ang="0">
                  <a:pos x="1782" y="1240"/>
                </a:cxn>
                <a:cxn ang="0">
                  <a:pos x="1770" y="1486"/>
                </a:cxn>
                <a:cxn ang="0">
                  <a:pos x="1818" y="1906"/>
                </a:cxn>
                <a:cxn ang="0">
                  <a:pos x="1788" y="1930"/>
                </a:cxn>
                <a:cxn ang="0">
                  <a:pos x="1746" y="1534"/>
                </a:cxn>
                <a:cxn ang="0">
                  <a:pos x="1728" y="1288"/>
                </a:cxn>
                <a:cxn ang="0">
                  <a:pos x="1764" y="1085"/>
                </a:cxn>
                <a:cxn ang="0">
                  <a:pos x="1770" y="875"/>
                </a:cxn>
                <a:cxn ang="0">
                  <a:pos x="1268" y="1007"/>
                </a:cxn>
                <a:cxn ang="0">
                  <a:pos x="825" y="1132"/>
                </a:cxn>
                <a:cxn ang="0">
                  <a:pos x="323" y="1312"/>
                </a:cxn>
                <a:cxn ang="0">
                  <a:pos x="18" y="1420"/>
                </a:cxn>
                <a:cxn ang="0">
                  <a:pos x="311" y="1282"/>
                </a:cxn>
                <a:cxn ang="0">
                  <a:pos x="682" y="1144"/>
                </a:cxn>
                <a:cxn ang="0">
                  <a:pos x="1022" y="1037"/>
                </a:cxn>
                <a:cxn ang="0">
                  <a:pos x="1411" y="929"/>
                </a:cxn>
                <a:cxn ang="0">
                  <a:pos x="1692" y="815"/>
                </a:cxn>
                <a:cxn ang="0">
                  <a:pos x="1333" y="623"/>
                </a:cxn>
                <a:cxn ang="0">
                  <a:pos x="861" y="515"/>
                </a:cxn>
                <a:cxn ang="0">
                  <a:pos x="227" y="161"/>
                </a:cxn>
                <a:cxn ang="0">
                  <a:pos x="0" y="83"/>
                </a:cxn>
                <a:cxn ang="0">
                  <a:pos x="329" y="179"/>
                </a:cxn>
                <a:cxn ang="0">
                  <a:pos x="712" y="383"/>
                </a:cxn>
                <a:cxn ang="0">
                  <a:pos x="933" y="491"/>
                </a:cxn>
                <a:cxn ang="0">
                  <a:pos x="1351" y="593"/>
                </a:cxn>
                <a:cxn ang="0">
                  <a:pos x="1650" y="743"/>
                </a:cxn>
                <a:cxn ang="0">
                  <a:pos x="1423" y="461"/>
                </a:cxn>
                <a:cxn ang="0">
                  <a:pos x="1286" y="191"/>
                </a:cxn>
                <a:cxn ang="0">
                  <a:pos x="1154" y="0"/>
                </a:cxn>
                <a:cxn ang="0">
                  <a:pos x="1339" y="215"/>
                </a:cxn>
                <a:cxn ang="0">
                  <a:pos x="1489" y="485"/>
                </a:cxn>
                <a:cxn ang="0">
                  <a:pos x="1746" y="803"/>
                </a:cxn>
                <a:cxn ang="0">
                  <a:pos x="1842" y="851"/>
                </a:cxn>
                <a:cxn ang="0">
                  <a:pos x="1842" y="85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71701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8800"/>
            <a:ext cx="77724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Kliknite da biste uredili stil naslova matrice</a:t>
            </a:r>
          </a:p>
        </p:txBody>
      </p:sp>
      <p:sp>
        <p:nvSpPr>
          <p:cNvPr id="71702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Kliknite da biste uredili stil podnaslova matrice</a:t>
            </a:r>
          </a:p>
        </p:txBody>
      </p:sp>
      <p:sp>
        <p:nvSpPr>
          <p:cNvPr id="23" name="Rectangle 2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85AC8-F663-4581-89DA-C24D71C6DFA8}" type="datetime1">
              <a:rPr lang="en-US"/>
              <a:pPr>
                <a:defRPr/>
              </a:pPr>
              <a:t>3/1/2012</a:t>
            </a:fld>
            <a:endParaRPr lang="en-US"/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5AD83E-B8B8-4A5E-9B03-7BE3E0AB02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cover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808AD-99D3-4529-A86E-033A823342A4}" type="datetime1">
              <a:rPr lang="en-US"/>
              <a:pPr>
                <a:defRPr/>
              </a:pPr>
              <a:t>3/1/2012</a:t>
            </a:fld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6F3A13-B037-47B6-B70D-E6EB63D233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97396-15D6-4D51-A8B0-BE01571B2C5A}" type="datetime1">
              <a:rPr lang="en-US"/>
              <a:pPr>
                <a:defRPr/>
              </a:pPr>
              <a:t>3/1/2012</a:t>
            </a:fld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8AB907-026F-4CBA-854D-CB376BA2A6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F914A-6A86-4BCF-8ABA-96A000AF0BDC}" type="datetime1">
              <a:rPr lang="en-US"/>
              <a:pPr>
                <a:defRPr/>
              </a:pPr>
              <a:t>3/1/2012</a:t>
            </a:fld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16BD98-0AAC-41C9-B922-F604A34721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4423A1-2AC8-4CD6-834F-2E9E226EEFDB}" type="datetime1">
              <a:rPr lang="en-US"/>
              <a:pPr>
                <a:defRPr/>
              </a:pPr>
              <a:t>3/1/2012</a:t>
            </a:fld>
            <a:endParaRPr lang="en-US"/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F7E90-7CCC-4879-B389-B7F091DDF1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9A8AC4-1720-4074-8DEA-77D4BB878F3F}" type="datetime1">
              <a:rPr lang="en-US"/>
              <a:pPr>
                <a:defRPr/>
              </a:pPr>
              <a:t>3/1/2012</a:t>
            </a:fld>
            <a:endParaRPr lang="en-US"/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BD105F-A344-4D85-9356-6A16830E25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3ADD84-6E2A-410D-A12C-3F35D7DB4618}" type="datetime1">
              <a:rPr lang="en-US"/>
              <a:pPr>
                <a:defRPr/>
              </a:pPr>
              <a:t>3/1/2012</a:t>
            </a:fld>
            <a:endParaRPr lang="en-US"/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4243CC-FC60-41B5-ACD4-0FFAB33059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1F6254-1D48-4347-B8B8-56BA2A161C10}" type="datetime1">
              <a:rPr lang="en-US"/>
              <a:pPr>
                <a:defRPr/>
              </a:pPr>
              <a:t>3/1/2012</a:t>
            </a:fld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F4DD87-8A39-4718-BCC2-AF19C2EB51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stilove teksta matrice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290D07-0E4B-400D-8FB3-DFD972D383C6}" type="datetime1">
              <a:rPr lang="en-US"/>
              <a:pPr>
                <a:defRPr/>
              </a:pPr>
              <a:t>3/1/2012</a:t>
            </a:fld>
            <a:endParaRPr lang="en-US"/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6098D5-3E7F-4871-BEB6-4563EA7F88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C484C1-60A3-4EA0-BFA5-18AB6CBF72D1}" type="datetime1">
              <a:rPr lang="en-US"/>
              <a:pPr>
                <a:defRPr/>
              </a:pPr>
              <a:t>3/1/2012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Toni Jurić &amp; Filip Stanić  7.a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C83CB-6AB1-414A-84E7-13076902E7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cover dir="r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61D057-0066-4AED-90FC-36653F6DC94D}" type="datetime1">
              <a:rPr lang="en-US"/>
              <a:pPr>
                <a:defRPr/>
              </a:pPr>
              <a:t>3/1/2012</a:t>
            </a:fld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FBDA85-1B93-4814-A237-1E15DD6B93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hr-HR"/>
              <a:t>Kliknite da biste uredili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9086EC-3825-4EF6-9287-6137AA2095A7}" type="datetime1">
              <a:rPr lang="en-US"/>
              <a:pPr>
                <a:defRPr/>
              </a:pPr>
              <a:t>3/1/2012</a:t>
            </a:fld>
            <a:endParaRPr lang="en-US"/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223927-0CBA-4732-898D-0B636FFAFC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54CE6A-B34B-4CA0-862F-653B1AA04D9B}" type="datetime1">
              <a:rPr lang="en-US"/>
              <a:pPr>
                <a:defRPr/>
              </a:pPr>
              <a:t>3/1/2012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Toni Jurić &amp; Filip Stanić  7.a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C3C3A-5D8C-4360-92B5-DC95EF43CC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cover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E60E77-DAAF-4B84-BF3E-1796B0F87CCE}" type="datetime1">
              <a:rPr lang="en-US"/>
              <a:pPr>
                <a:defRPr/>
              </a:pPr>
              <a:t>3/1/2012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Toni Jurić &amp; Filip Stanić  7.a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FE75D8-EFCA-42AD-A84A-41FE1E749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cover dir="r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DF22B-61E2-4C5A-B6B3-7892EA3D5125}" type="datetime1">
              <a:rPr lang="en-US"/>
              <a:pPr>
                <a:defRPr/>
              </a:pPr>
              <a:t>3/1/2012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Toni Jurić &amp; Filip Stanić  7.a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2924D5-DFCA-4189-A273-890CEA9493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cover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3A2B8C-0D0D-4E83-BD3E-4F33E1F0D0C2}" type="datetime1">
              <a:rPr lang="en-US"/>
              <a:pPr>
                <a:defRPr/>
              </a:pPr>
              <a:t>3/1/2012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Toni Jurić &amp; Filip Stanić  7.a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5D70B9-5733-4219-B88C-2C566F7AC2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cover dir="r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CE27C3-A68D-4BFB-A0F1-AAAFFDDF60C3}" type="datetime1">
              <a:rPr lang="en-US"/>
              <a:pPr>
                <a:defRPr/>
              </a:pPr>
              <a:t>3/1/2012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Toni Jurić &amp; Filip Stanić  7.a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9C9E5-3A50-4CD2-81A8-E0FC116BA0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cover dir="r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81CB20-0AB5-4846-AF9E-B85C4A93BA99}" type="datetime1">
              <a:rPr lang="en-US"/>
              <a:pPr>
                <a:defRPr/>
              </a:pPr>
              <a:t>3/1/2012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Toni Jurić &amp; Filip Stanić  7.a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ED80CA-7224-4122-ABB5-35DB48E36A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cover dir="r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8F35B-4AAA-4330-8180-78BA8034DBD4}" type="datetime1">
              <a:rPr lang="en-US"/>
              <a:pPr>
                <a:defRPr/>
              </a:pPr>
              <a:t>3/1/2012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Toni Jurić &amp; Filip Stanić  7.a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F9CE8-95AD-425A-BA4B-A8AF220751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cover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9D4F2DC-B882-44AF-B7BF-8201B8D87120}" type="datetime1">
              <a:rPr lang="en-US"/>
              <a:pPr>
                <a:defRPr/>
              </a:pPr>
              <a:t>3/1/2012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Toni Jurić &amp; Filip Stanić  7.a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39881A1-E54E-47BE-A07B-A7AD8B47DF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</p:sldLayoutIdLst>
  <p:transition spd="slow" advClick="0" advTm="10000"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70659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/>
              <a:ahLst/>
              <a:cxnLst>
                <a:cxn ang="0">
                  <a:pos x="744" y="1669"/>
                </a:cxn>
                <a:cxn ang="0">
                  <a:pos x="852" y="1400"/>
                </a:cxn>
                <a:cxn ang="0">
                  <a:pos x="876" y="1171"/>
                </a:cxn>
                <a:cxn ang="0">
                  <a:pos x="979" y="1370"/>
                </a:cxn>
                <a:cxn ang="0">
                  <a:pos x="1231" y="1621"/>
                </a:cxn>
                <a:cxn ang="0">
                  <a:pos x="1471" y="1693"/>
                </a:cxn>
                <a:cxn ang="0">
                  <a:pos x="1819" y="1678"/>
                </a:cxn>
                <a:cxn ang="0">
                  <a:pos x="1893" y="1513"/>
                </a:cxn>
                <a:cxn ang="0">
                  <a:pos x="1874" y="1285"/>
                </a:cxn>
                <a:cxn ang="0">
                  <a:pos x="1783" y="967"/>
                </a:cxn>
                <a:cxn ang="0">
                  <a:pos x="1289" y="873"/>
                </a:cxn>
                <a:cxn ang="0">
                  <a:pos x="1549" y="745"/>
                </a:cxn>
                <a:cxn ang="0">
                  <a:pos x="1753" y="732"/>
                </a:cxn>
                <a:cxn ang="0">
                  <a:pos x="2107" y="618"/>
                </a:cxn>
                <a:cxn ang="0">
                  <a:pos x="2377" y="438"/>
                </a:cxn>
                <a:cxn ang="0">
                  <a:pos x="2420" y="343"/>
                </a:cxn>
                <a:cxn ang="0">
                  <a:pos x="2077" y="331"/>
                </a:cxn>
                <a:cxn ang="0">
                  <a:pos x="1951" y="301"/>
                </a:cxn>
                <a:cxn ang="0">
                  <a:pos x="1645" y="289"/>
                </a:cxn>
                <a:cxn ang="0">
                  <a:pos x="1297" y="408"/>
                </a:cxn>
                <a:cxn ang="0">
                  <a:pos x="1308" y="337"/>
                </a:cxn>
                <a:cxn ang="0">
                  <a:pos x="1453" y="168"/>
                </a:cxn>
                <a:cxn ang="0">
                  <a:pos x="1477" y="36"/>
                </a:cxn>
                <a:cxn ang="0">
                  <a:pos x="1417" y="24"/>
                </a:cxn>
                <a:cxn ang="0">
                  <a:pos x="1189" y="102"/>
                </a:cxn>
                <a:cxn ang="0">
                  <a:pos x="1026" y="144"/>
                </a:cxn>
                <a:cxn ang="0">
                  <a:pos x="889" y="331"/>
                </a:cxn>
                <a:cxn ang="0">
                  <a:pos x="726" y="480"/>
                </a:cxn>
                <a:cxn ang="0">
                  <a:pos x="643" y="540"/>
                </a:cxn>
                <a:cxn ang="0">
                  <a:pos x="600" y="516"/>
                </a:cxn>
                <a:cxn ang="0">
                  <a:pos x="552" y="486"/>
                </a:cxn>
                <a:cxn ang="0">
                  <a:pos x="528" y="462"/>
                </a:cxn>
                <a:cxn ang="0">
                  <a:pos x="474" y="426"/>
                </a:cxn>
                <a:cxn ang="0">
                  <a:pos x="415" y="390"/>
                </a:cxn>
                <a:cxn ang="0">
                  <a:pos x="366" y="366"/>
                </a:cxn>
                <a:cxn ang="0">
                  <a:pos x="192" y="234"/>
                </a:cxn>
                <a:cxn ang="0">
                  <a:pos x="570" y="564"/>
                </a:cxn>
                <a:cxn ang="0">
                  <a:pos x="444" y="732"/>
                </a:cxn>
                <a:cxn ang="0">
                  <a:pos x="318" y="787"/>
                </a:cxn>
                <a:cxn ang="0">
                  <a:pos x="127" y="853"/>
                </a:cxn>
                <a:cxn ang="0">
                  <a:pos x="0" y="1165"/>
                </a:cxn>
                <a:cxn ang="0">
                  <a:pos x="372" y="1015"/>
                </a:cxn>
                <a:cxn ang="0">
                  <a:pos x="222" y="1262"/>
                </a:cxn>
                <a:cxn ang="0">
                  <a:pos x="139" y="1459"/>
                </a:cxn>
                <a:cxn ang="0">
                  <a:pos x="102" y="1495"/>
                </a:cxn>
                <a:cxn ang="0">
                  <a:pos x="84" y="1519"/>
                </a:cxn>
                <a:cxn ang="0">
                  <a:pos x="96" y="1537"/>
                </a:cxn>
                <a:cxn ang="0">
                  <a:pos x="127" y="1567"/>
                </a:cxn>
                <a:cxn ang="0">
                  <a:pos x="145" y="1633"/>
                </a:cxn>
                <a:cxn ang="0">
                  <a:pos x="156" y="1693"/>
                </a:cxn>
                <a:cxn ang="0">
                  <a:pos x="162" y="1723"/>
                </a:cxn>
                <a:cxn ang="0">
                  <a:pos x="216" y="1802"/>
                </a:cxn>
                <a:cxn ang="0">
                  <a:pos x="228" y="1850"/>
                </a:cxn>
                <a:cxn ang="0">
                  <a:pos x="240" y="1904"/>
                </a:cxn>
                <a:cxn ang="0">
                  <a:pos x="246" y="1922"/>
                </a:cxn>
                <a:cxn ang="0">
                  <a:pos x="258" y="1970"/>
                </a:cxn>
                <a:cxn ang="0">
                  <a:pos x="462" y="1922"/>
                </a:cxn>
                <a:cxn ang="0">
                  <a:pos x="624" y="1778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660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/>
              <a:ahLst/>
              <a:cxnLst>
                <a:cxn ang="0">
                  <a:pos x="580" y="1043"/>
                </a:cxn>
                <a:cxn ang="0">
                  <a:pos x="544" y="683"/>
                </a:cxn>
                <a:cxn ang="0">
                  <a:pos x="670" y="395"/>
                </a:cxn>
                <a:cxn ang="0">
                  <a:pos x="927" y="587"/>
                </a:cxn>
                <a:cxn ang="0">
                  <a:pos x="1214" y="869"/>
                </a:cxn>
                <a:cxn ang="0">
                  <a:pos x="1483" y="1109"/>
                </a:cxn>
                <a:cxn ang="0">
                  <a:pos x="1800" y="1360"/>
                </a:cxn>
                <a:cxn ang="0">
                  <a:pos x="1883" y="1414"/>
                </a:cxn>
                <a:cxn ang="0">
                  <a:pos x="1836" y="1354"/>
                </a:cxn>
                <a:cxn ang="0">
                  <a:pos x="1411" y="1001"/>
                </a:cxn>
                <a:cxn ang="0">
                  <a:pos x="1088" y="683"/>
                </a:cxn>
                <a:cxn ang="0">
                  <a:pos x="723" y="329"/>
                </a:cxn>
                <a:cxn ang="0">
                  <a:pos x="999" y="311"/>
                </a:cxn>
                <a:cxn ang="0">
                  <a:pos x="1286" y="317"/>
                </a:cxn>
                <a:cxn ang="0">
                  <a:pos x="1614" y="269"/>
                </a:cxn>
                <a:cxn ang="0">
                  <a:pos x="2123" y="197"/>
                </a:cxn>
                <a:cxn ang="0">
                  <a:pos x="2075" y="173"/>
                </a:cxn>
                <a:cxn ang="0">
                  <a:pos x="1543" y="257"/>
                </a:cxn>
                <a:cxn ang="0">
                  <a:pos x="1208" y="275"/>
                </a:cxn>
                <a:cxn ang="0">
                  <a:pos x="759" y="257"/>
                </a:cxn>
                <a:cxn ang="0">
                  <a:pos x="819" y="227"/>
                </a:cxn>
                <a:cxn ang="0">
                  <a:pos x="1142" y="0"/>
                </a:cxn>
                <a:cxn ang="0">
                  <a:pos x="1088" y="30"/>
                </a:cxn>
                <a:cxn ang="0">
                  <a:pos x="1010" y="84"/>
                </a:cxn>
                <a:cxn ang="0">
                  <a:pos x="855" y="191"/>
                </a:cxn>
                <a:cxn ang="0">
                  <a:pos x="670" y="281"/>
                </a:cxn>
                <a:cxn ang="0">
                  <a:pos x="634" y="359"/>
                </a:cxn>
                <a:cxn ang="0">
                  <a:pos x="305" y="587"/>
                </a:cxn>
                <a:cxn ang="0">
                  <a:pos x="0" y="725"/>
                </a:cxn>
                <a:cxn ang="0">
                  <a:pos x="0" y="731"/>
                </a:cxn>
                <a:cxn ang="0">
                  <a:pos x="0" y="767"/>
                </a:cxn>
                <a:cxn ang="0">
                  <a:pos x="299" y="635"/>
                </a:cxn>
                <a:cxn ang="0">
                  <a:pos x="592" y="431"/>
                </a:cxn>
                <a:cxn ang="0">
                  <a:pos x="508" y="671"/>
                </a:cxn>
                <a:cxn ang="0">
                  <a:pos x="526" y="995"/>
                </a:cxn>
                <a:cxn ang="0">
                  <a:pos x="460" y="1168"/>
                </a:cxn>
                <a:cxn ang="0">
                  <a:pos x="329" y="1480"/>
                </a:cxn>
                <a:cxn ang="0">
                  <a:pos x="323" y="1696"/>
                </a:cxn>
                <a:cxn ang="0">
                  <a:pos x="329" y="1696"/>
                </a:cxn>
                <a:cxn ang="0">
                  <a:pos x="347" y="1552"/>
                </a:cxn>
                <a:cxn ang="0">
                  <a:pos x="580" y="1043"/>
                </a:cxn>
                <a:cxn ang="0">
                  <a:pos x="580" y="104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661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/>
              <a:ahLst/>
              <a:cxnLst>
                <a:cxn ang="0">
                  <a:pos x="3338" y="288"/>
                </a:cxn>
                <a:cxn ang="0">
                  <a:pos x="3194" y="258"/>
                </a:cxn>
                <a:cxn ang="0">
                  <a:pos x="2816" y="234"/>
                </a:cxn>
                <a:cxn ang="0">
                  <a:pos x="2330" y="306"/>
                </a:cxn>
                <a:cxn ang="0">
                  <a:pos x="2372" y="258"/>
                </a:cxn>
                <a:cxn ang="0">
                  <a:pos x="2624" y="132"/>
                </a:cxn>
                <a:cxn ang="0">
                  <a:pos x="2707" y="24"/>
                </a:cxn>
                <a:cxn ang="0">
                  <a:pos x="2642" y="12"/>
                </a:cxn>
                <a:cxn ang="0">
                  <a:pos x="2515" y="54"/>
                </a:cxn>
                <a:cxn ang="0">
                  <a:pos x="2324" y="66"/>
                </a:cxn>
                <a:cxn ang="0">
                  <a:pos x="2101" y="90"/>
                </a:cxn>
                <a:cxn ang="0">
                  <a:pos x="1855" y="228"/>
                </a:cxn>
                <a:cxn ang="0">
                  <a:pos x="1591" y="337"/>
                </a:cxn>
                <a:cxn ang="0">
                  <a:pos x="1459" y="379"/>
                </a:cxn>
                <a:cxn ang="0">
                  <a:pos x="1417" y="361"/>
                </a:cxn>
                <a:cxn ang="0">
                  <a:pos x="1363" y="331"/>
                </a:cxn>
                <a:cxn ang="0">
                  <a:pos x="1344" y="312"/>
                </a:cxn>
                <a:cxn ang="0">
                  <a:pos x="1290" y="288"/>
                </a:cxn>
                <a:cxn ang="0">
                  <a:pos x="1230" y="252"/>
                </a:cxn>
                <a:cxn ang="0">
                  <a:pos x="1119" y="227"/>
                </a:cxn>
                <a:cxn ang="0">
                  <a:pos x="1320" y="438"/>
                </a:cxn>
                <a:cxn ang="0">
                  <a:pos x="960" y="558"/>
                </a:cxn>
                <a:cxn ang="0">
                  <a:pos x="474" y="630"/>
                </a:cxn>
                <a:cxn ang="0">
                  <a:pos x="132" y="781"/>
                </a:cxn>
                <a:cxn ang="0">
                  <a:pos x="234" y="847"/>
                </a:cxn>
                <a:cxn ang="0">
                  <a:pos x="925" y="739"/>
                </a:cxn>
                <a:cxn ang="0">
                  <a:pos x="637" y="925"/>
                </a:cxn>
                <a:cxn ang="0">
                  <a:pos x="1405" y="943"/>
                </a:cxn>
                <a:cxn ang="0">
                  <a:pos x="1447" y="943"/>
                </a:cxn>
                <a:cxn ang="0">
                  <a:pos x="2888" y="859"/>
                </a:cxn>
                <a:cxn ang="0">
                  <a:pos x="2582" y="708"/>
                </a:cxn>
                <a:cxn ang="0">
                  <a:pos x="2299" y="606"/>
                </a:cxn>
                <a:cxn ang="0">
                  <a:pos x="2606" y="588"/>
                </a:cxn>
                <a:cxn ang="0">
                  <a:pos x="3001" y="582"/>
                </a:cxn>
                <a:cxn ang="0">
                  <a:pos x="3452" y="438"/>
                </a:cxn>
                <a:cxn ang="0">
                  <a:pos x="3668" y="312"/>
                </a:cxn>
                <a:cxn ang="0">
                  <a:pos x="3482" y="300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662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/>
              <a:ahLst/>
              <a:cxnLst>
                <a:cxn ang="0">
                  <a:pos x="323" y="1186"/>
                </a:cxn>
                <a:cxn ang="0">
                  <a:pos x="490" y="1192"/>
                </a:cxn>
                <a:cxn ang="0">
                  <a:pos x="580" y="1150"/>
                </a:cxn>
                <a:cxn ang="0">
                  <a:pos x="813" y="1085"/>
                </a:cxn>
                <a:cxn ang="0">
                  <a:pos x="933" y="1055"/>
                </a:cxn>
                <a:cxn ang="0">
                  <a:pos x="759" y="989"/>
                </a:cxn>
                <a:cxn ang="0">
                  <a:pos x="556" y="953"/>
                </a:cxn>
                <a:cxn ang="0">
                  <a:pos x="197" y="971"/>
                </a:cxn>
                <a:cxn ang="0">
                  <a:pos x="299" y="893"/>
                </a:cxn>
                <a:cxn ang="0">
                  <a:pos x="496" y="803"/>
                </a:cxn>
                <a:cxn ang="0">
                  <a:pos x="694" y="671"/>
                </a:cxn>
                <a:cxn ang="0">
                  <a:pos x="700" y="671"/>
                </a:cxn>
                <a:cxn ang="0">
                  <a:pos x="712" y="665"/>
                </a:cxn>
                <a:cxn ang="0">
                  <a:pos x="753" y="647"/>
                </a:cxn>
                <a:cxn ang="0">
                  <a:pos x="777" y="641"/>
                </a:cxn>
                <a:cxn ang="0">
                  <a:pos x="789" y="629"/>
                </a:cxn>
                <a:cxn ang="0">
                  <a:pos x="795" y="617"/>
                </a:cxn>
                <a:cxn ang="0">
                  <a:pos x="789" y="611"/>
                </a:cxn>
                <a:cxn ang="0">
                  <a:pos x="783" y="599"/>
                </a:cxn>
                <a:cxn ang="0">
                  <a:pos x="783" y="575"/>
                </a:cxn>
                <a:cxn ang="0">
                  <a:pos x="795" y="545"/>
                </a:cxn>
                <a:cxn ang="0">
                  <a:pos x="807" y="515"/>
                </a:cxn>
                <a:cxn ang="0">
                  <a:pos x="825" y="485"/>
                </a:cxn>
                <a:cxn ang="0">
                  <a:pos x="837" y="455"/>
                </a:cxn>
                <a:cxn ang="0">
                  <a:pos x="843" y="437"/>
                </a:cxn>
                <a:cxn ang="0">
                  <a:pos x="849" y="431"/>
                </a:cxn>
                <a:cxn ang="0">
                  <a:pos x="849" y="347"/>
                </a:cxn>
                <a:cxn ang="0">
                  <a:pos x="849" y="341"/>
                </a:cxn>
                <a:cxn ang="0">
                  <a:pos x="855" y="335"/>
                </a:cxn>
                <a:cxn ang="0">
                  <a:pos x="873" y="305"/>
                </a:cxn>
                <a:cxn ang="0">
                  <a:pos x="885" y="269"/>
                </a:cxn>
                <a:cxn ang="0">
                  <a:pos x="897" y="239"/>
                </a:cxn>
                <a:cxn ang="0">
                  <a:pos x="903" y="227"/>
                </a:cxn>
                <a:cxn ang="0">
                  <a:pos x="909" y="215"/>
                </a:cxn>
                <a:cxn ang="0">
                  <a:pos x="927" y="173"/>
                </a:cxn>
                <a:cxn ang="0">
                  <a:pos x="945" y="137"/>
                </a:cxn>
                <a:cxn ang="0">
                  <a:pos x="951" y="125"/>
                </a:cxn>
                <a:cxn ang="0">
                  <a:pos x="951" y="119"/>
                </a:cxn>
                <a:cxn ang="0">
                  <a:pos x="969" y="0"/>
                </a:cxn>
                <a:cxn ang="0">
                  <a:pos x="945" y="47"/>
                </a:cxn>
                <a:cxn ang="0">
                  <a:pos x="783" y="113"/>
                </a:cxn>
                <a:cxn ang="0">
                  <a:pos x="706" y="161"/>
                </a:cxn>
                <a:cxn ang="0">
                  <a:pos x="460" y="233"/>
                </a:cxn>
                <a:cxn ang="0">
                  <a:pos x="281" y="287"/>
                </a:cxn>
                <a:cxn ang="0">
                  <a:pos x="173" y="293"/>
                </a:cxn>
                <a:cxn ang="0">
                  <a:pos x="12" y="485"/>
                </a:cxn>
                <a:cxn ang="0">
                  <a:pos x="0" y="509"/>
                </a:cxn>
                <a:cxn ang="0">
                  <a:pos x="0" y="1186"/>
                </a:cxn>
                <a:cxn ang="0">
                  <a:pos x="96" y="1180"/>
                </a:cxn>
                <a:cxn ang="0">
                  <a:pos x="323" y="1186"/>
                </a:cxn>
                <a:cxn ang="0">
                  <a:pos x="323" y="1186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663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/>
              <a:ahLst/>
              <a:cxnLst>
                <a:cxn ang="0">
                  <a:pos x="859" y="612"/>
                </a:cxn>
                <a:cxn ang="0">
                  <a:pos x="1087" y="853"/>
                </a:cxn>
                <a:cxn ang="0">
                  <a:pos x="961" y="913"/>
                </a:cxn>
                <a:cxn ang="0">
                  <a:pos x="786" y="883"/>
                </a:cxn>
                <a:cxn ang="0">
                  <a:pos x="450" y="931"/>
                </a:cxn>
                <a:cxn ang="0">
                  <a:pos x="150" y="1075"/>
                </a:cxn>
                <a:cxn ang="0">
                  <a:pos x="78" y="1165"/>
                </a:cxn>
                <a:cxn ang="0">
                  <a:pos x="361" y="1256"/>
                </a:cxn>
                <a:cxn ang="0">
                  <a:pos x="444" y="1316"/>
                </a:cxn>
                <a:cxn ang="0">
                  <a:pos x="697" y="1400"/>
                </a:cxn>
                <a:cxn ang="0">
                  <a:pos x="1026" y="1346"/>
                </a:cxn>
                <a:cxn ang="0">
                  <a:pos x="991" y="1412"/>
                </a:cxn>
                <a:cxn ang="0">
                  <a:pos x="804" y="1574"/>
                </a:cxn>
                <a:cxn ang="0">
                  <a:pos x="726" y="1718"/>
                </a:cxn>
                <a:cxn ang="0">
                  <a:pos x="768" y="1742"/>
                </a:cxn>
                <a:cxn ang="0">
                  <a:pos x="865" y="1693"/>
                </a:cxn>
                <a:cxn ang="0">
                  <a:pos x="991" y="1699"/>
                </a:cxn>
                <a:cxn ang="0">
                  <a:pos x="1135" y="1627"/>
                </a:cxn>
                <a:cxn ang="0">
                  <a:pos x="1183" y="1669"/>
                </a:cxn>
                <a:cxn ang="0">
                  <a:pos x="1399" y="1436"/>
                </a:cxn>
                <a:cxn ang="0">
                  <a:pos x="1615" y="1334"/>
                </a:cxn>
                <a:cxn ang="0">
                  <a:pos x="1645" y="1370"/>
                </a:cxn>
                <a:cxn ang="0">
                  <a:pos x="1681" y="1430"/>
                </a:cxn>
                <a:cxn ang="0">
                  <a:pos x="1699" y="1466"/>
                </a:cxn>
                <a:cxn ang="0">
                  <a:pos x="1747" y="1550"/>
                </a:cxn>
                <a:cxn ang="0">
                  <a:pos x="1772" y="1586"/>
                </a:cxn>
                <a:cxn ang="0">
                  <a:pos x="2124" y="2248"/>
                </a:cxn>
                <a:cxn ang="0">
                  <a:pos x="1693" y="1322"/>
                </a:cxn>
                <a:cxn ang="0">
                  <a:pos x="1861" y="1165"/>
                </a:cxn>
                <a:cxn ang="0">
                  <a:pos x="2173" y="1099"/>
                </a:cxn>
                <a:cxn ang="0">
                  <a:pos x="2390" y="1009"/>
                </a:cxn>
                <a:cxn ang="0">
                  <a:pos x="2570" y="805"/>
                </a:cxn>
                <a:cxn ang="0">
                  <a:pos x="2342" y="781"/>
                </a:cxn>
                <a:cxn ang="0">
                  <a:pos x="2114" y="763"/>
                </a:cxn>
                <a:cxn ang="0">
                  <a:pos x="2408" y="433"/>
                </a:cxn>
                <a:cxn ang="0">
                  <a:pos x="2426" y="421"/>
                </a:cxn>
                <a:cxn ang="0">
                  <a:pos x="2474" y="379"/>
                </a:cxn>
                <a:cxn ang="0">
                  <a:pos x="2492" y="355"/>
                </a:cxn>
                <a:cxn ang="0">
                  <a:pos x="2474" y="337"/>
                </a:cxn>
                <a:cxn ang="0">
                  <a:pos x="2474" y="271"/>
                </a:cxn>
                <a:cxn ang="0">
                  <a:pos x="2492" y="192"/>
                </a:cxn>
                <a:cxn ang="0">
                  <a:pos x="2504" y="132"/>
                </a:cxn>
                <a:cxn ang="0">
                  <a:pos x="2492" y="36"/>
                </a:cxn>
                <a:cxn ang="0">
                  <a:pos x="2492" y="24"/>
                </a:cxn>
                <a:cxn ang="0">
                  <a:pos x="2102" y="0"/>
                </a:cxn>
                <a:cxn ang="0">
                  <a:pos x="1909" y="90"/>
                </a:cxn>
                <a:cxn ang="0">
                  <a:pos x="1747" y="535"/>
                </a:cxn>
                <a:cxn ang="0">
                  <a:pos x="1711" y="469"/>
                </a:cxn>
                <a:cxn ang="0">
                  <a:pos x="1633" y="144"/>
                </a:cxn>
                <a:cxn ang="0">
                  <a:pos x="1579" y="0"/>
                </a:cxn>
                <a:cxn ang="0">
                  <a:pos x="738" y="186"/>
                </a:cxn>
                <a:cxn ang="0">
                  <a:pos x="756" y="46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664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/>
              <a:ahLst/>
              <a:cxnLst>
                <a:cxn ang="0">
                  <a:pos x="1034" y="767"/>
                </a:cxn>
                <a:cxn ang="0">
                  <a:pos x="1190" y="1235"/>
                </a:cxn>
                <a:cxn ang="0">
                  <a:pos x="956" y="1193"/>
                </a:cxn>
                <a:cxn ang="0">
                  <a:pos x="723" y="1127"/>
                </a:cxn>
                <a:cxn ang="0">
                  <a:pos x="442" y="1109"/>
                </a:cxn>
                <a:cxn ang="0">
                  <a:pos x="0" y="1079"/>
                </a:cxn>
                <a:cxn ang="0">
                  <a:pos x="30" y="1115"/>
                </a:cxn>
                <a:cxn ang="0">
                  <a:pos x="496" y="1133"/>
                </a:cxn>
                <a:cxn ang="0">
                  <a:pos x="777" y="1187"/>
                </a:cxn>
                <a:cxn ang="0">
                  <a:pos x="1130" y="1301"/>
                </a:cxn>
                <a:cxn ang="0">
                  <a:pos x="1070" y="1319"/>
                </a:cxn>
                <a:cxn ang="0">
                  <a:pos x="711" y="1505"/>
                </a:cxn>
                <a:cxn ang="0">
                  <a:pos x="765" y="1481"/>
                </a:cxn>
                <a:cxn ang="0">
                  <a:pos x="861" y="1439"/>
                </a:cxn>
                <a:cxn ang="0">
                  <a:pos x="1022" y="1355"/>
                </a:cxn>
                <a:cxn ang="0">
                  <a:pos x="1214" y="1295"/>
                </a:cxn>
                <a:cxn ang="0">
                  <a:pos x="1267" y="1223"/>
                </a:cxn>
                <a:cxn ang="0">
                  <a:pos x="1632" y="1043"/>
                </a:cxn>
                <a:cxn ang="0">
                  <a:pos x="1931" y="953"/>
                </a:cxn>
                <a:cxn ang="0">
                  <a:pos x="2176" y="821"/>
                </a:cxn>
                <a:cxn ang="0">
                  <a:pos x="1961" y="911"/>
                </a:cxn>
                <a:cxn ang="0">
                  <a:pos x="1656" y="989"/>
                </a:cxn>
                <a:cxn ang="0">
                  <a:pos x="1339" y="1151"/>
                </a:cxn>
                <a:cxn ang="0">
                  <a:pos x="1501" y="905"/>
                </a:cxn>
                <a:cxn ang="0">
                  <a:pos x="1620" y="545"/>
                </a:cxn>
                <a:cxn ang="0">
                  <a:pos x="1740" y="372"/>
                </a:cxn>
                <a:cxn ang="0">
                  <a:pos x="1979" y="60"/>
                </a:cxn>
                <a:cxn ang="0">
                  <a:pos x="2003" y="0"/>
                </a:cxn>
                <a:cxn ang="0">
                  <a:pos x="1973" y="0"/>
                </a:cxn>
                <a:cxn ang="0">
                  <a:pos x="1596" y="480"/>
                </a:cxn>
                <a:cxn ang="0">
                  <a:pos x="1477" y="887"/>
                </a:cxn>
                <a:cxn ang="0">
                  <a:pos x="1255" y="1175"/>
                </a:cxn>
                <a:cxn ang="0">
                  <a:pos x="1130" y="905"/>
                </a:cxn>
                <a:cxn ang="0">
                  <a:pos x="1010" y="540"/>
                </a:cxn>
                <a:cxn ang="0">
                  <a:pos x="885" y="222"/>
                </a:cxn>
                <a:cxn ang="0">
                  <a:pos x="789" y="0"/>
                </a:cxn>
                <a:cxn ang="0">
                  <a:pos x="753" y="0"/>
                </a:cxn>
                <a:cxn ang="0">
                  <a:pos x="903" y="354"/>
                </a:cxn>
                <a:cxn ang="0">
                  <a:pos x="1034" y="767"/>
                </a:cxn>
                <a:cxn ang="0">
                  <a:pos x="1034" y="767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665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/>
              <a:ahLst/>
              <a:cxnLst>
                <a:cxn ang="0">
                  <a:pos x="161" y="564"/>
                </a:cxn>
                <a:cxn ang="0">
                  <a:pos x="329" y="438"/>
                </a:cxn>
                <a:cxn ang="0">
                  <a:pos x="646" y="216"/>
                </a:cxn>
                <a:cxn ang="0">
                  <a:pos x="813" y="0"/>
                </a:cxn>
                <a:cxn ang="0">
                  <a:pos x="676" y="150"/>
                </a:cxn>
                <a:cxn ang="0">
                  <a:pos x="144" y="504"/>
                </a:cxn>
                <a:cxn ang="0">
                  <a:pos x="0" y="732"/>
                </a:cxn>
                <a:cxn ang="0">
                  <a:pos x="0" y="804"/>
                </a:cxn>
                <a:cxn ang="0">
                  <a:pos x="161" y="564"/>
                </a:cxn>
                <a:cxn ang="0">
                  <a:pos x="161" y="564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666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/>
              <a:ahLst/>
              <a:cxnLst>
                <a:cxn ang="0">
                  <a:pos x="460" y="66"/>
                </a:cxn>
                <a:cxn ang="0">
                  <a:pos x="759" y="0"/>
                </a:cxn>
                <a:cxn ang="0">
                  <a:pos x="496" y="36"/>
                </a:cxn>
                <a:cxn ang="0">
                  <a:pos x="138" y="48"/>
                </a:cxn>
                <a:cxn ang="0">
                  <a:pos x="0" y="78"/>
                </a:cxn>
                <a:cxn ang="0">
                  <a:pos x="0" y="107"/>
                </a:cxn>
                <a:cxn ang="0">
                  <a:pos x="96" y="89"/>
                </a:cxn>
                <a:cxn ang="0">
                  <a:pos x="460" y="66"/>
                </a:cxn>
                <a:cxn ang="0">
                  <a:pos x="460" y="66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667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/>
              <a:ahLst/>
              <a:cxnLst>
                <a:cxn ang="0">
                  <a:pos x="1387" y="239"/>
                </a:cxn>
                <a:cxn ang="0">
                  <a:pos x="1734" y="233"/>
                </a:cxn>
                <a:cxn ang="0">
                  <a:pos x="2087" y="251"/>
                </a:cxn>
                <a:cxn ang="0">
                  <a:pos x="2505" y="233"/>
                </a:cxn>
                <a:cxn ang="0">
                  <a:pos x="3169" y="204"/>
                </a:cxn>
                <a:cxn ang="0">
                  <a:pos x="3115" y="186"/>
                </a:cxn>
                <a:cxn ang="0">
                  <a:pos x="2422" y="221"/>
                </a:cxn>
                <a:cxn ang="0">
                  <a:pos x="2003" y="221"/>
                </a:cxn>
                <a:cxn ang="0">
                  <a:pos x="1459" y="186"/>
                </a:cxn>
                <a:cxn ang="0">
                  <a:pos x="1543" y="168"/>
                </a:cxn>
                <a:cxn ang="0">
                  <a:pos x="2039" y="0"/>
                </a:cxn>
                <a:cxn ang="0">
                  <a:pos x="1961" y="24"/>
                </a:cxn>
                <a:cxn ang="0">
                  <a:pos x="1836" y="66"/>
                </a:cxn>
                <a:cxn ang="0">
                  <a:pos x="1602" y="138"/>
                </a:cxn>
                <a:cxn ang="0">
                  <a:pos x="1339" y="198"/>
                </a:cxn>
                <a:cxn ang="0">
                  <a:pos x="1268" y="251"/>
                </a:cxn>
                <a:cxn ang="0">
                  <a:pos x="765" y="413"/>
                </a:cxn>
                <a:cxn ang="0">
                  <a:pos x="335" y="503"/>
                </a:cxn>
                <a:cxn ang="0">
                  <a:pos x="0" y="617"/>
                </a:cxn>
                <a:cxn ang="0">
                  <a:pos x="299" y="539"/>
                </a:cxn>
                <a:cxn ang="0">
                  <a:pos x="735" y="449"/>
                </a:cxn>
                <a:cxn ang="0">
                  <a:pos x="1178" y="311"/>
                </a:cxn>
                <a:cxn ang="0">
                  <a:pos x="981" y="491"/>
                </a:cxn>
                <a:cxn ang="0">
                  <a:pos x="867" y="743"/>
                </a:cxn>
                <a:cxn ang="0">
                  <a:pos x="861" y="743"/>
                </a:cxn>
                <a:cxn ang="0">
                  <a:pos x="933" y="743"/>
                </a:cxn>
                <a:cxn ang="0">
                  <a:pos x="1022" y="497"/>
                </a:cxn>
                <a:cxn ang="0">
                  <a:pos x="1297" y="281"/>
                </a:cxn>
                <a:cxn ang="0">
                  <a:pos x="1531" y="449"/>
                </a:cxn>
                <a:cxn ang="0">
                  <a:pos x="1770" y="677"/>
                </a:cxn>
                <a:cxn ang="0">
                  <a:pos x="1854" y="743"/>
                </a:cxn>
                <a:cxn ang="0">
                  <a:pos x="1919" y="743"/>
                </a:cxn>
                <a:cxn ang="0">
                  <a:pos x="1692" y="527"/>
                </a:cxn>
                <a:cxn ang="0">
                  <a:pos x="1387" y="239"/>
                </a:cxn>
                <a:cxn ang="0">
                  <a:pos x="1387" y="23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668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669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670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671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672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/>
              <a:ahLst/>
              <a:cxnLst>
                <a:cxn ang="0">
                  <a:pos x="5740" y="288"/>
                </a:cxn>
                <a:cxn ang="0">
                  <a:pos x="0" y="288"/>
                </a:cxn>
                <a:cxn ang="0">
                  <a:pos x="0" y="0"/>
                </a:cxn>
                <a:cxn ang="0">
                  <a:pos x="5740" y="0"/>
                </a:cxn>
                <a:cxn ang="0">
                  <a:pos x="5740" y="288"/>
                </a:cxn>
                <a:cxn ang="0">
                  <a:pos x="5740" y="288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673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/>
              <a:ahLst/>
              <a:cxnLst>
                <a:cxn ang="0">
                  <a:pos x="871" y="1423"/>
                </a:cxn>
                <a:cxn ang="0">
                  <a:pos x="907" y="1393"/>
                </a:cxn>
                <a:cxn ang="0">
                  <a:pos x="991" y="1320"/>
                </a:cxn>
                <a:cxn ang="0">
                  <a:pos x="1033" y="1297"/>
                </a:cxn>
                <a:cxn ang="0">
                  <a:pos x="1086" y="1249"/>
                </a:cxn>
                <a:cxn ang="0">
                  <a:pos x="1123" y="1219"/>
                </a:cxn>
                <a:cxn ang="0">
                  <a:pos x="1057" y="1153"/>
                </a:cxn>
                <a:cxn ang="0">
                  <a:pos x="877" y="1021"/>
                </a:cxn>
                <a:cxn ang="0">
                  <a:pos x="655" y="907"/>
                </a:cxn>
                <a:cxn ang="0">
                  <a:pos x="655" y="846"/>
                </a:cxn>
                <a:cxn ang="0">
                  <a:pos x="643" y="708"/>
                </a:cxn>
                <a:cxn ang="0">
                  <a:pos x="552" y="642"/>
                </a:cxn>
                <a:cxn ang="0">
                  <a:pos x="510" y="570"/>
                </a:cxn>
                <a:cxn ang="0">
                  <a:pos x="637" y="564"/>
                </a:cxn>
                <a:cxn ang="0">
                  <a:pos x="763" y="570"/>
                </a:cxn>
                <a:cxn ang="0">
                  <a:pos x="1091" y="850"/>
                </a:cxn>
                <a:cxn ang="0">
                  <a:pos x="1009" y="566"/>
                </a:cxn>
                <a:cxn ang="0">
                  <a:pos x="1054" y="265"/>
                </a:cxn>
                <a:cxn ang="0">
                  <a:pos x="1249" y="0"/>
                </a:cxn>
                <a:cxn ang="0">
                  <a:pos x="1466" y="292"/>
                </a:cxn>
                <a:cxn ang="0">
                  <a:pos x="1475" y="548"/>
                </a:cxn>
                <a:cxn ang="0">
                  <a:pos x="1567" y="630"/>
                </a:cxn>
                <a:cxn ang="0">
                  <a:pos x="1795" y="365"/>
                </a:cxn>
                <a:cxn ang="0">
                  <a:pos x="2245" y="150"/>
                </a:cxn>
                <a:cxn ang="0">
                  <a:pos x="2618" y="180"/>
                </a:cxn>
                <a:cxn ang="0">
                  <a:pos x="3050" y="150"/>
                </a:cxn>
                <a:cxn ang="0">
                  <a:pos x="3140" y="210"/>
                </a:cxn>
                <a:cxn ang="0">
                  <a:pos x="2990" y="210"/>
                </a:cxn>
                <a:cxn ang="0">
                  <a:pos x="2834" y="377"/>
                </a:cxn>
                <a:cxn ang="0">
                  <a:pos x="2702" y="648"/>
                </a:cxn>
                <a:cxn ang="0">
                  <a:pos x="2582" y="828"/>
                </a:cxn>
                <a:cxn ang="0">
                  <a:pos x="2234" y="1009"/>
                </a:cxn>
                <a:cxn ang="0">
                  <a:pos x="1963" y="1075"/>
                </a:cxn>
                <a:cxn ang="0">
                  <a:pos x="2257" y="1111"/>
                </a:cxn>
                <a:cxn ang="0">
                  <a:pos x="2600" y="1207"/>
                </a:cxn>
                <a:cxn ang="0">
                  <a:pos x="2894" y="1441"/>
                </a:cxn>
                <a:cxn ang="0">
                  <a:pos x="3122" y="1555"/>
                </a:cxn>
                <a:cxn ang="0">
                  <a:pos x="3032" y="1585"/>
                </a:cxn>
                <a:cxn ang="0">
                  <a:pos x="3008" y="1591"/>
                </a:cxn>
                <a:cxn ang="0">
                  <a:pos x="2960" y="1597"/>
                </a:cxn>
                <a:cxn ang="0">
                  <a:pos x="2882" y="1609"/>
                </a:cxn>
                <a:cxn ang="0">
                  <a:pos x="2846" y="1609"/>
                </a:cxn>
                <a:cxn ang="0">
                  <a:pos x="2774" y="1615"/>
                </a:cxn>
                <a:cxn ang="0">
                  <a:pos x="2726" y="1621"/>
                </a:cxn>
                <a:cxn ang="0">
                  <a:pos x="2708" y="1621"/>
                </a:cxn>
                <a:cxn ang="0">
                  <a:pos x="2594" y="1657"/>
                </a:cxn>
                <a:cxn ang="0">
                  <a:pos x="2533" y="1663"/>
                </a:cxn>
                <a:cxn ang="0">
                  <a:pos x="2444" y="1675"/>
                </a:cxn>
                <a:cxn ang="0">
                  <a:pos x="2378" y="1687"/>
                </a:cxn>
                <a:cxn ang="0">
                  <a:pos x="2360" y="1705"/>
                </a:cxn>
                <a:cxn ang="0">
                  <a:pos x="2305" y="1687"/>
                </a:cxn>
                <a:cxn ang="0">
                  <a:pos x="2263" y="1663"/>
                </a:cxn>
                <a:cxn ang="0">
                  <a:pos x="2017" y="1585"/>
                </a:cxn>
                <a:cxn ang="0">
                  <a:pos x="1711" y="1453"/>
                </a:cxn>
                <a:cxn ang="0">
                  <a:pos x="1880" y="1844"/>
                </a:cxn>
                <a:cxn ang="0">
                  <a:pos x="1771" y="1922"/>
                </a:cxn>
                <a:cxn ang="0">
                  <a:pos x="1531" y="1753"/>
                </a:cxn>
                <a:cxn ang="0">
                  <a:pos x="1411" y="1477"/>
                </a:cxn>
                <a:cxn ang="0">
                  <a:pos x="1219" y="1291"/>
                </a:cxn>
                <a:cxn ang="0">
                  <a:pos x="127" y="2006"/>
                </a:cxn>
                <a:cxn ang="0">
                  <a:pos x="865" y="1429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674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/>
              <a:ahLst/>
              <a:cxnLst>
                <a:cxn ang="0">
                  <a:pos x="318" y="1078"/>
                </a:cxn>
                <a:cxn ang="0">
                  <a:pos x="217" y="928"/>
                </a:cxn>
                <a:cxn ang="0">
                  <a:pos x="102" y="808"/>
                </a:cxn>
                <a:cxn ang="0">
                  <a:pos x="36" y="742"/>
                </a:cxn>
                <a:cxn ang="0">
                  <a:pos x="0" y="700"/>
                </a:cxn>
                <a:cxn ang="0">
                  <a:pos x="270" y="958"/>
                </a:cxn>
                <a:cxn ang="0">
                  <a:pos x="294" y="1006"/>
                </a:cxn>
                <a:cxn ang="0">
                  <a:pos x="367" y="670"/>
                </a:cxn>
                <a:cxn ang="0">
                  <a:pos x="379" y="411"/>
                </a:cxn>
                <a:cxn ang="0">
                  <a:pos x="347" y="118"/>
                </a:cxn>
                <a:cxn ang="0">
                  <a:pos x="393" y="0"/>
                </a:cxn>
                <a:cxn ang="0">
                  <a:pos x="397" y="357"/>
                </a:cxn>
                <a:cxn ang="0">
                  <a:pos x="421" y="609"/>
                </a:cxn>
                <a:cxn ang="0">
                  <a:pos x="385" y="826"/>
                </a:cxn>
                <a:cxn ang="0">
                  <a:pos x="385" y="1036"/>
                </a:cxn>
                <a:cxn ang="0">
                  <a:pos x="877" y="784"/>
                </a:cxn>
                <a:cxn ang="0">
                  <a:pos x="1309" y="555"/>
                </a:cxn>
                <a:cxn ang="0">
                  <a:pos x="1802" y="249"/>
                </a:cxn>
                <a:cxn ang="0">
                  <a:pos x="2096" y="69"/>
                </a:cxn>
                <a:cxn ang="0">
                  <a:pos x="1814" y="279"/>
                </a:cxn>
                <a:cxn ang="0">
                  <a:pos x="1453" y="501"/>
                </a:cxn>
                <a:cxn ang="0">
                  <a:pos x="1123" y="700"/>
                </a:cxn>
                <a:cxn ang="0">
                  <a:pos x="739" y="898"/>
                </a:cxn>
                <a:cxn ang="0">
                  <a:pos x="463" y="1084"/>
                </a:cxn>
                <a:cxn ang="0">
                  <a:pos x="817" y="1193"/>
                </a:cxn>
                <a:cxn ang="0">
                  <a:pos x="1285" y="1187"/>
                </a:cxn>
                <a:cxn ang="0">
                  <a:pos x="1916" y="1396"/>
                </a:cxn>
                <a:cxn ang="0">
                  <a:pos x="2144" y="1420"/>
                </a:cxn>
                <a:cxn ang="0">
                  <a:pos x="1814" y="1408"/>
                </a:cxn>
                <a:cxn ang="0">
                  <a:pos x="1435" y="1288"/>
                </a:cxn>
                <a:cxn ang="0">
                  <a:pos x="1219" y="1229"/>
                </a:cxn>
                <a:cxn ang="0">
                  <a:pos x="799" y="1223"/>
                </a:cxn>
                <a:cxn ang="0">
                  <a:pos x="505" y="1145"/>
                </a:cxn>
                <a:cxn ang="0">
                  <a:pos x="733" y="1378"/>
                </a:cxn>
                <a:cxn ang="0">
                  <a:pos x="877" y="1619"/>
                </a:cxn>
                <a:cxn ang="0">
                  <a:pos x="1009" y="1787"/>
                </a:cxn>
                <a:cxn ang="0">
                  <a:pos x="817" y="1607"/>
                </a:cxn>
                <a:cxn ang="0">
                  <a:pos x="673" y="1372"/>
                </a:cxn>
                <a:cxn ang="0">
                  <a:pos x="415" y="1109"/>
                </a:cxn>
                <a:cxn ang="0">
                  <a:pos x="318" y="1078"/>
                </a:cxn>
                <a:cxn ang="0">
                  <a:pos x="318" y="1078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675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/>
              <a:ahLst/>
              <a:cxnLst>
                <a:cxn ang="0">
                  <a:pos x="1814" y="606"/>
                </a:cxn>
                <a:cxn ang="0">
                  <a:pos x="1615" y="252"/>
                </a:cxn>
                <a:cxn ang="0">
                  <a:pos x="1345" y="132"/>
                </a:cxn>
                <a:cxn ang="0">
                  <a:pos x="1381" y="492"/>
                </a:cxn>
                <a:cxn ang="0">
                  <a:pos x="955" y="221"/>
                </a:cxn>
                <a:cxn ang="0">
                  <a:pos x="877" y="161"/>
                </a:cxn>
                <a:cxn ang="0">
                  <a:pos x="841" y="167"/>
                </a:cxn>
                <a:cxn ang="0">
                  <a:pos x="720" y="161"/>
                </a:cxn>
                <a:cxn ang="0">
                  <a:pos x="613" y="144"/>
                </a:cxn>
                <a:cxn ang="0">
                  <a:pos x="492" y="161"/>
                </a:cxn>
                <a:cxn ang="0">
                  <a:pos x="432" y="150"/>
                </a:cxn>
                <a:cxn ang="0">
                  <a:pos x="342" y="138"/>
                </a:cxn>
                <a:cxn ang="0">
                  <a:pos x="246" y="126"/>
                </a:cxn>
                <a:cxn ang="0">
                  <a:pos x="174" y="114"/>
                </a:cxn>
                <a:cxn ang="0">
                  <a:pos x="216" y="240"/>
                </a:cxn>
                <a:cxn ang="0">
                  <a:pos x="607" y="588"/>
                </a:cxn>
                <a:cxn ang="0">
                  <a:pos x="1177" y="817"/>
                </a:cxn>
                <a:cxn ang="0">
                  <a:pos x="972" y="871"/>
                </a:cxn>
                <a:cxn ang="0">
                  <a:pos x="492" y="1111"/>
                </a:cxn>
                <a:cxn ang="0">
                  <a:pos x="276" y="1441"/>
                </a:cxn>
                <a:cxn ang="0">
                  <a:pos x="42" y="1441"/>
                </a:cxn>
                <a:cxn ang="0">
                  <a:pos x="367" y="1585"/>
                </a:cxn>
                <a:cxn ang="0">
                  <a:pos x="949" y="1712"/>
                </a:cxn>
                <a:cxn ang="0">
                  <a:pos x="1519" y="1537"/>
                </a:cxn>
                <a:cxn ang="0">
                  <a:pos x="1735" y="1513"/>
                </a:cxn>
                <a:cxn ang="0">
                  <a:pos x="1723" y="1802"/>
                </a:cxn>
                <a:cxn ang="0">
                  <a:pos x="2042" y="2229"/>
                </a:cxn>
                <a:cxn ang="0">
                  <a:pos x="2191" y="2133"/>
                </a:cxn>
                <a:cxn ang="0">
                  <a:pos x="2270" y="1970"/>
                </a:cxn>
                <a:cxn ang="0">
                  <a:pos x="2233" y="1573"/>
                </a:cxn>
                <a:cxn ang="0">
                  <a:pos x="2294" y="1483"/>
                </a:cxn>
                <a:cxn ang="0">
                  <a:pos x="2588" y="1688"/>
                </a:cxn>
                <a:cxn ang="0">
                  <a:pos x="2695" y="1682"/>
                </a:cxn>
                <a:cxn ang="0">
                  <a:pos x="2588" y="1543"/>
                </a:cxn>
                <a:cxn ang="0">
                  <a:pos x="2510" y="1357"/>
                </a:cxn>
                <a:cxn ang="0">
                  <a:pos x="2354" y="1184"/>
                </a:cxn>
                <a:cxn ang="0">
                  <a:pos x="2102" y="931"/>
                </a:cxn>
                <a:cxn ang="0">
                  <a:pos x="2137" y="907"/>
                </a:cxn>
                <a:cxn ang="0">
                  <a:pos x="2215" y="871"/>
                </a:cxn>
                <a:cxn ang="0">
                  <a:pos x="2324" y="817"/>
                </a:cxn>
                <a:cxn ang="0">
                  <a:pos x="2372" y="787"/>
                </a:cxn>
                <a:cxn ang="0">
                  <a:pos x="2078" y="865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676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/>
              <a:ahLst/>
              <a:cxnLst>
                <a:cxn ang="0">
                  <a:pos x="1842" y="851"/>
                </a:cxn>
                <a:cxn ang="0">
                  <a:pos x="1937" y="1019"/>
                </a:cxn>
                <a:cxn ang="0">
                  <a:pos x="2051" y="1168"/>
                </a:cxn>
                <a:cxn ang="0">
                  <a:pos x="2117" y="1246"/>
                </a:cxn>
                <a:cxn ang="0">
                  <a:pos x="2153" y="1294"/>
                </a:cxn>
                <a:cxn ang="0">
                  <a:pos x="1889" y="977"/>
                </a:cxn>
                <a:cxn ang="0">
                  <a:pos x="1860" y="929"/>
                </a:cxn>
                <a:cxn ang="0">
                  <a:pos x="1782" y="1240"/>
                </a:cxn>
                <a:cxn ang="0">
                  <a:pos x="1770" y="1486"/>
                </a:cxn>
                <a:cxn ang="0">
                  <a:pos x="1818" y="1906"/>
                </a:cxn>
                <a:cxn ang="0">
                  <a:pos x="1788" y="1930"/>
                </a:cxn>
                <a:cxn ang="0">
                  <a:pos x="1746" y="1534"/>
                </a:cxn>
                <a:cxn ang="0">
                  <a:pos x="1728" y="1288"/>
                </a:cxn>
                <a:cxn ang="0">
                  <a:pos x="1764" y="1085"/>
                </a:cxn>
                <a:cxn ang="0">
                  <a:pos x="1770" y="875"/>
                </a:cxn>
                <a:cxn ang="0">
                  <a:pos x="1268" y="1007"/>
                </a:cxn>
                <a:cxn ang="0">
                  <a:pos x="825" y="1132"/>
                </a:cxn>
                <a:cxn ang="0">
                  <a:pos x="323" y="1312"/>
                </a:cxn>
                <a:cxn ang="0">
                  <a:pos x="18" y="1420"/>
                </a:cxn>
                <a:cxn ang="0">
                  <a:pos x="311" y="1282"/>
                </a:cxn>
                <a:cxn ang="0">
                  <a:pos x="682" y="1144"/>
                </a:cxn>
                <a:cxn ang="0">
                  <a:pos x="1022" y="1037"/>
                </a:cxn>
                <a:cxn ang="0">
                  <a:pos x="1411" y="929"/>
                </a:cxn>
                <a:cxn ang="0">
                  <a:pos x="1692" y="815"/>
                </a:cxn>
                <a:cxn ang="0">
                  <a:pos x="1333" y="623"/>
                </a:cxn>
                <a:cxn ang="0">
                  <a:pos x="861" y="515"/>
                </a:cxn>
                <a:cxn ang="0">
                  <a:pos x="227" y="161"/>
                </a:cxn>
                <a:cxn ang="0">
                  <a:pos x="0" y="83"/>
                </a:cxn>
                <a:cxn ang="0">
                  <a:pos x="329" y="179"/>
                </a:cxn>
                <a:cxn ang="0">
                  <a:pos x="712" y="383"/>
                </a:cxn>
                <a:cxn ang="0">
                  <a:pos x="933" y="491"/>
                </a:cxn>
                <a:cxn ang="0">
                  <a:pos x="1351" y="593"/>
                </a:cxn>
                <a:cxn ang="0">
                  <a:pos x="1650" y="743"/>
                </a:cxn>
                <a:cxn ang="0">
                  <a:pos x="1423" y="461"/>
                </a:cxn>
                <a:cxn ang="0">
                  <a:pos x="1286" y="191"/>
                </a:cxn>
                <a:cxn ang="0">
                  <a:pos x="1154" y="0"/>
                </a:cxn>
                <a:cxn ang="0">
                  <a:pos x="1339" y="215"/>
                </a:cxn>
                <a:cxn ang="0">
                  <a:pos x="1489" y="485"/>
                </a:cxn>
                <a:cxn ang="0">
                  <a:pos x="1746" y="803"/>
                </a:cxn>
                <a:cxn ang="0">
                  <a:pos x="1842" y="851"/>
                </a:cxn>
                <a:cxn ang="0">
                  <a:pos x="1842" y="85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70677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Kliknite da biste uredili stil naslova matrice</a:t>
            </a:r>
          </a:p>
        </p:txBody>
      </p:sp>
      <p:sp>
        <p:nvSpPr>
          <p:cNvPr id="70678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Kliknite da biste uredili stilove teksta matrice</a:t>
            </a:r>
          </a:p>
          <a:p>
            <a:pPr lvl="1"/>
            <a:r>
              <a:rPr lang="en-US" smtClean="0"/>
              <a:t>Druga razina</a:t>
            </a:r>
          </a:p>
          <a:p>
            <a:pPr lvl="2"/>
            <a:r>
              <a:rPr lang="en-US" smtClean="0"/>
              <a:t>Treća razina</a:t>
            </a:r>
          </a:p>
          <a:p>
            <a:pPr lvl="3"/>
            <a:r>
              <a:rPr lang="en-US" smtClean="0"/>
              <a:t>Četvrta razina</a:t>
            </a:r>
          </a:p>
          <a:p>
            <a:pPr lvl="4"/>
            <a:r>
              <a:rPr lang="en-US" smtClean="0"/>
              <a:t>Peta razina</a:t>
            </a:r>
          </a:p>
        </p:txBody>
      </p:sp>
      <p:sp>
        <p:nvSpPr>
          <p:cNvPr id="70679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089294D0-9B9C-4E0F-81B1-C24156CF379B}" type="datetime1">
              <a:rPr lang="en-US"/>
              <a:pPr>
                <a:defRPr/>
              </a:pPr>
              <a:t>3/1/2012</a:t>
            </a:fld>
            <a:endParaRPr lang="en-US"/>
          </a:p>
        </p:txBody>
      </p:sp>
      <p:sp>
        <p:nvSpPr>
          <p:cNvPr id="70680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681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B0DF657D-26A4-4A4E-AB72-8C1847FABA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2" r:id="rId1"/>
    <p:sldLayoutId id="2147483681" r:id="rId2"/>
    <p:sldLayoutId id="2147483680" r:id="rId3"/>
    <p:sldLayoutId id="2147483679" r:id="rId4"/>
    <p:sldLayoutId id="2147483678" r:id="rId5"/>
    <p:sldLayoutId id="2147483677" r:id="rId6"/>
    <p:sldLayoutId id="2147483676" r:id="rId7"/>
    <p:sldLayoutId id="2147483675" r:id="rId8"/>
    <p:sldLayoutId id="2147483674" r:id="rId9"/>
    <p:sldLayoutId id="2147483673" r:id="rId10"/>
    <p:sldLayoutId id="2147483672" r:id="rId11"/>
  </p:sldLayoutIdLst>
  <p:transition spd="slow" advClick="0" advTm="10000"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I:\Jesen%20u%20stihovima\Nostalgija%20-%20Instrumentalna%20muzika%201280p%20HD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ese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50" y="635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60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hr-HR" sz="6000" b="1" smtClean="0">
                <a:solidFill>
                  <a:srgbClr val="FFFF00"/>
                </a:solidFill>
                <a:latin typeface="AR HERMANN"/>
              </a:rPr>
              <a:t>Jesen</a:t>
            </a:r>
            <a:r>
              <a:rPr lang="hr-HR" sz="6000" smtClean="0">
                <a:solidFill>
                  <a:srgbClr val="FFFF00"/>
                </a:solidFill>
                <a:latin typeface="AR HERMANN"/>
              </a:rPr>
              <a:t> u stihovima</a:t>
            </a:r>
            <a:endParaRPr lang="en-US" sz="6000" smtClean="0">
              <a:solidFill>
                <a:srgbClr val="FFFF00"/>
              </a:solidFill>
              <a:latin typeface="AR HERMANN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mtClean="0">
              <a:solidFill>
                <a:srgbClr val="898989"/>
              </a:solidFill>
            </a:endParaRPr>
          </a:p>
        </p:txBody>
      </p:sp>
      <p:pic>
        <p:nvPicPr>
          <p:cNvPr id="25606" name="Nostalgija - Instrumentalna muzika 1280p HD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7772400" y="60960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6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0">
                <p:cTn id="7" fill="remove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60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4" descr="38874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3555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endParaRPr lang="hr-HR" smtClean="0"/>
          </a:p>
          <a:p>
            <a:pPr algn="ctr" eaLnBrk="1" hangingPunct="1">
              <a:buFont typeface="Wingdings" pitchFamily="2" charset="2"/>
              <a:buNone/>
              <a:defRPr/>
            </a:pPr>
            <a:endParaRPr lang="hr-HR" sz="2800" smtClean="0">
              <a:solidFill>
                <a:srgbClr val="FFFF00"/>
              </a:solidFill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hr-HR" sz="2800" smtClean="0">
              <a:solidFill>
                <a:srgbClr val="FFFF00"/>
              </a:solidFill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hr-HR" sz="2800" smtClean="0">
              <a:solidFill>
                <a:srgbClr val="FFFF00"/>
              </a:solidFill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hr-HR" sz="2800" smtClean="0">
              <a:solidFill>
                <a:srgbClr val="FFFF00"/>
              </a:solidFill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800" b="1" smtClean="0">
                <a:solidFill>
                  <a:srgbClr val="FFFF00"/>
                </a:solidFill>
              </a:rPr>
              <a:t>A kad livadama dune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800" b="1" smtClean="0">
                <a:solidFill>
                  <a:srgbClr val="FFFF00"/>
                </a:solidFill>
              </a:rPr>
              <a:t>Njen vjetar, uzbune se travke.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800" b="1" smtClean="0">
                <a:solidFill>
                  <a:srgbClr val="FFFF00"/>
                </a:solidFill>
              </a:rPr>
              <a:t>U strništima tužno šušti: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800" b="1" smtClean="0">
                <a:solidFill>
                  <a:srgbClr val="FFFF00"/>
                </a:solidFill>
              </a:rPr>
              <a:t>To polja slute snijeg i čavke.</a:t>
            </a:r>
            <a:endParaRPr lang="en-US" sz="2800" b="1" smtClean="0">
              <a:solidFill>
                <a:srgbClr val="FFFF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 anchor="ctr"/>
          <a:lstStyle/>
          <a:p>
            <a:pPr>
              <a:defRPr/>
            </a:pPr>
            <a:endParaRPr lang="en-US" sz="1200">
              <a:solidFill>
                <a:srgbClr val="898989"/>
              </a:solidFill>
              <a:effectLst/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4" descr="roa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4572000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3000" smtClean="0"/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2600" smtClean="0">
              <a:solidFill>
                <a:srgbClr val="92D050"/>
              </a:solidFill>
            </a:endParaRP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2600" smtClean="0">
              <a:solidFill>
                <a:srgbClr val="92D050"/>
              </a:solidFill>
            </a:endParaRP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2600" smtClean="0">
              <a:solidFill>
                <a:srgbClr val="92D050"/>
              </a:solidFill>
            </a:endParaRP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2600" smtClean="0">
              <a:solidFill>
                <a:srgbClr val="92D050"/>
              </a:solidFill>
            </a:endParaRP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hr-HR" sz="2600" smtClean="0">
              <a:solidFill>
                <a:srgbClr val="92D050"/>
              </a:solidFill>
            </a:endParaRP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hr-HR" sz="2600" b="1" smtClean="0">
                <a:solidFill>
                  <a:srgbClr val="92D050"/>
                </a:solidFill>
              </a:rPr>
              <a:t>Na cesti uveli se list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hr-HR" sz="2600" b="1" smtClean="0">
                <a:solidFill>
                  <a:srgbClr val="92D050"/>
                </a:solidFill>
              </a:rPr>
              <a:t>U čudu digao:gle, ja skačem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hr-HR" sz="2600" b="1" smtClean="0">
                <a:solidFill>
                  <a:srgbClr val="92D050"/>
                </a:solidFill>
              </a:rPr>
              <a:t>A čovjek koji hoda drumom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hr-HR" sz="2600" b="1" smtClean="0">
                <a:solidFill>
                  <a:srgbClr val="92D050"/>
                </a:solidFill>
              </a:rPr>
              <a:t>Zagurnuo se ogrtačem.</a:t>
            </a:r>
            <a:endParaRPr lang="en-US" sz="2600" b="1" smtClean="0">
              <a:solidFill>
                <a:srgbClr val="92D05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 anchor="ctr"/>
          <a:lstStyle/>
          <a:p>
            <a:pPr>
              <a:defRPr/>
            </a:pPr>
            <a:endParaRPr lang="en-US" sz="1200">
              <a:solidFill>
                <a:srgbClr val="898989"/>
              </a:solidFill>
              <a:effectLst/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4" descr="R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r-HR"/>
              <a:t>Jesenje jutro</a:t>
            </a:r>
            <a:br>
              <a:rPr lang="hr-HR"/>
            </a:br>
            <a:r>
              <a:rPr lang="hr-HR" sz="1600"/>
              <a:t>Dobriša Cesarić</a:t>
            </a:r>
            <a:endParaRPr lang="en-US" sz="1600"/>
          </a:p>
        </p:txBody>
      </p:sp>
      <p:sp>
        <p:nvSpPr>
          <p:cNvPr id="25603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400" b="1" smtClean="0">
                <a:solidFill>
                  <a:schemeClr val="tx2"/>
                </a:solidFill>
              </a:rPr>
              <a:t>Obukoh se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400" b="1" smtClean="0">
                <a:solidFill>
                  <a:schemeClr val="tx2"/>
                </a:solidFill>
              </a:rPr>
              <a:t>Prozoru priđoh,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400" b="1" smtClean="0">
                <a:solidFill>
                  <a:schemeClr val="tx2"/>
                </a:solidFill>
              </a:rPr>
              <a:t>A vani: jesen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400" b="1" smtClean="0">
                <a:solidFill>
                  <a:schemeClr val="tx2"/>
                </a:solidFill>
              </a:rPr>
              <a:t>Moj prijatelj uđe u mokrom kaputu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400" b="1" smtClean="0">
                <a:solidFill>
                  <a:schemeClr val="tx2"/>
                </a:solidFill>
              </a:rPr>
              <a:t>I cijelu mi sobu namiriše kišom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400" b="1" smtClean="0">
                <a:solidFill>
                  <a:schemeClr val="tx2"/>
                </a:solidFill>
              </a:rPr>
              <a:t>Ne veli ni: zdravo!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400" b="1" smtClean="0">
                <a:solidFill>
                  <a:schemeClr val="tx2"/>
                </a:solidFill>
              </a:rPr>
              <a:t>Sjedne.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400" b="1" smtClean="0">
                <a:solidFill>
                  <a:schemeClr val="tx2"/>
                </a:solidFill>
              </a:rPr>
              <a:t>Zanesen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400" b="1" smtClean="0">
                <a:solidFill>
                  <a:schemeClr val="tx2"/>
                </a:solidFill>
              </a:rPr>
              <a:t>Izusti:”Jesen”.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2400" b="1" smtClean="0">
              <a:solidFill>
                <a:schemeClr val="tx2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en-US" b="1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 anchor="ctr"/>
          <a:lstStyle/>
          <a:p>
            <a:pPr>
              <a:defRPr/>
            </a:pPr>
            <a:endParaRPr lang="en-US" sz="1200">
              <a:solidFill>
                <a:srgbClr val="898989"/>
              </a:solidFill>
              <a:effectLst/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4" descr="IMG_012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96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6627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endParaRPr lang="hr-HR" sz="2800" smtClean="0"/>
          </a:p>
          <a:p>
            <a:pPr algn="ctr" eaLnBrk="1" hangingPunct="1">
              <a:buFont typeface="Wingdings" pitchFamily="2" charset="2"/>
              <a:buNone/>
              <a:defRPr/>
            </a:pPr>
            <a:endParaRPr lang="hr-HR" sz="2800" smtClean="0"/>
          </a:p>
          <a:p>
            <a:pPr algn="ctr" eaLnBrk="1" hangingPunct="1">
              <a:buFont typeface="Wingdings" pitchFamily="2" charset="2"/>
              <a:buNone/>
              <a:defRPr/>
            </a:pPr>
            <a:endParaRPr lang="hr-HR" sz="2800" smtClean="0"/>
          </a:p>
          <a:p>
            <a:pPr algn="ctr" eaLnBrk="1" hangingPunct="1">
              <a:buFont typeface="Wingdings" pitchFamily="2" charset="2"/>
              <a:buNone/>
              <a:defRPr/>
            </a:pPr>
            <a:endParaRPr lang="hr-HR" sz="2800" smtClean="0"/>
          </a:p>
          <a:p>
            <a:pPr algn="ctr" eaLnBrk="1" hangingPunct="1">
              <a:buFont typeface="Wingdings" pitchFamily="2" charset="2"/>
              <a:buNone/>
              <a:defRPr/>
            </a:pPr>
            <a:endParaRPr lang="hr-HR" sz="2800" smtClean="0"/>
          </a:p>
          <a:p>
            <a:pPr algn="ctr" eaLnBrk="1" hangingPunct="1">
              <a:buFont typeface="Wingdings" pitchFamily="2" charset="2"/>
              <a:buNone/>
              <a:defRPr/>
            </a:pPr>
            <a:endParaRPr lang="hr-HR" sz="2800" smtClean="0"/>
          </a:p>
          <a:p>
            <a:pPr algn="ctr" eaLnBrk="1" hangingPunct="1">
              <a:buFont typeface="Wingdings" pitchFamily="2" charset="2"/>
              <a:buNone/>
              <a:defRPr/>
            </a:pPr>
            <a:endParaRPr lang="hr-HR" sz="2800" smtClean="0"/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800" b="1" smtClean="0">
                <a:solidFill>
                  <a:schemeClr val="hlink"/>
                </a:solidFill>
              </a:rPr>
              <a:t>Ta riječ je bila tako svježa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800" b="1" smtClean="0">
                <a:solidFill>
                  <a:schemeClr val="hlink"/>
                </a:solidFill>
              </a:rPr>
              <a:t>Ko naranča na grani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800" b="1" smtClean="0">
                <a:solidFill>
                  <a:schemeClr val="hlink"/>
                </a:solidFill>
              </a:rPr>
              <a:t>Nakon kiše.</a:t>
            </a:r>
            <a:endParaRPr lang="en-US" sz="2800" b="1" smtClean="0">
              <a:solidFill>
                <a:schemeClr val="hlin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 anchor="ctr"/>
          <a:lstStyle/>
          <a:p>
            <a:pPr>
              <a:defRPr/>
            </a:pPr>
            <a:endParaRPr lang="en-US" sz="1200">
              <a:solidFill>
                <a:srgbClr val="898989"/>
              </a:solidFill>
              <a:effectLst/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5" descr="kjj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r-HR" b="0"/>
              <a:t>Tiho,o</a:t>
            </a:r>
            <a:r>
              <a:rPr lang="hr-HR"/>
              <a:t> </a:t>
            </a:r>
            <a:r>
              <a:rPr lang="hr-HR" b="0"/>
              <a:t>tiho govori mi jesen</a:t>
            </a:r>
            <a:r>
              <a:rPr lang="hr-HR" sz="1800" b="0"/>
              <a:t/>
            </a:r>
            <a:br>
              <a:rPr lang="hr-HR" sz="1800" b="0"/>
            </a:br>
            <a:r>
              <a:rPr lang="hr-HR" sz="1800" b="0"/>
              <a:t>Dobriša Cesarić</a:t>
            </a:r>
            <a:endParaRPr lang="en-US" b="0"/>
          </a:p>
        </p:txBody>
      </p:sp>
      <p:sp>
        <p:nvSpPr>
          <p:cNvPr id="27651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endParaRPr lang="hr-HR" sz="2800"/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800" b="1"/>
              <a:t>Tiho,o tiho govori mi jesen: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800" b="1"/>
              <a:t>Šuštanjem lišća i šapatom kiše.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800" b="1"/>
              <a:t>Al zima srcu govori još tiše.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800" b="1"/>
              <a:t>I kada sniježi, a spušta se tama,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800" b="1"/>
              <a:t>U pahuljama tišina je sama.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 anchor="ctr"/>
          <a:lstStyle/>
          <a:p>
            <a:pPr>
              <a:defRPr/>
            </a:pPr>
            <a:endParaRPr lang="en-US" sz="1200">
              <a:solidFill>
                <a:srgbClr val="898989"/>
              </a:solidFill>
              <a:effectLst/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4" descr="52-dunj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r-HR" sz="4000" smtClean="0">
                <a:solidFill>
                  <a:schemeClr val="hlink"/>
                </a:solidFill>
              </a:rPr>
              <a:t>Pjesma o dunji i ptici</a:t>
            </a:r>
            <a:r>
              <a:rPr lang="hr-HR" sz="1600" smtClean="0">
                <a:solidFill>
                  <a:schemeClr val="hlink"/>
                </a:solidFill>
              </a:rPr>
              <a:t/>
            </a:r>
            <a:br>
              <a:rPr lang="hr-HR" sz="1600" smtClean="0">
                <a:solidFill>
                  <a:schemeClr val="hlink"/>
                </a:solidFill>
              </a:rPr>
            </a:br>
            <a:r>
              <a:rPr lang="hr-HR" sz="1600" smtClean="0">
                <a:solidFill>
                  <a:schemeClr val="hlink"/>
                </a:solidFill>
              </a:rPr>
              <a:t>Dragutin Tadjanović</a:t>
            </a:r>
            <a:endParaRPr lang="en-US" sz="4000" smtClean="0">
              <a:solidFill>
                <a:schemeClr val="hlink"/>
              </a:solidFill>
            </a:endParaRPr>
          </a:p>
        </p:txBody>
      </p:sp>
      <p:sp>
        <p:nvSpPr>
          <p:cNvPr id="28675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endParaRPr lang="hr-HR" smtClean="0"/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800" b="1" smtClean="0">
                <a:solidFill>
                  <a:schemeClr val="hlink"/>
                </a:solidFill>
              </a:rPr>
              <a:t>Zrela, žuta, mirisava dunja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800" b="1" smtClean="0">
                <a:solidFill>
                  <a:schemeClr val="hlink"/>
                </a:solidFill>
              </a:rPr>
              <a:t>Na stablu visoku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800" b="1" smtClean="0">
                <a:solidFill>
                  <a:schemeClr val="hlink"/>
                </a:solidFill>
              </a:rPr>
              <a:t>Neotrgnuta ostala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800" b="1" smtClean="0">
                <a:solidFill>
                  <a:schemeClr val="hlink"/>
                </a:solidFill>
              </a:rPr>
              <a:t>Jesenas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800" b="1" smtClean="0">
                <a:solidFill>
                  <a:schemeClr val="hlink"/>
                </a:solidFill>
              </a:rPr>
              <a:t>I uvenula.</a:t>
            </a:r>
            <a:endParaRPr lang="en-US" sz="2800" b="1" smtClean="0">
              <a:solidFill>
                <a:schemeClr val="hlin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 anchor="ctr"/>
          <a:lstStyle/>
          <a:p>
            <a:pPr>
              <a:defRPr/>
            </a:pPr>
            <a:endParaRPr lang="en-US" sz="1200">
              <a:solidFill>
                <a:srgbClr val="898989"/>
              </a:solidFill>
              <a:effectLst/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4" descr="ptic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9699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endParaRPr lang="hr-HR" sz="2800" b="1"/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800" b="1"/>
              <a:t>Sa stabla mirisne dunje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800" b="1"/>
              <a:t>Ptica 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800" b="1"/>
              <a:t>Odletjela.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800" b="1"/>
              <a:t>Odletjela preko voćnjaka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800" b="1"/>
              <a:t>U šumu duboku; u šumu gustu, pustu.</a:t>
            </a:r>
            <a:endParaRPr lang="en-US" sz="2800" b="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 anchor="ctr"/>
          <a:lstStyle/>
          <a:p>
            <a:pPr>
              <a:defRPr/>
            </a:pPr>
            <a:endParaRPr lang="en-US" sz="1200">
              <a:solidFill>
                <a:srgbClr val="898989"/>
              </a:solidFill>
              <a:effectLst/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4" descr="87239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43000"/>
            <a:ext cx="9144000" cy="800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endParaRPr lang="en-US" sz="4000" smtClean="0"/>
          </a:p>
        </p:txBody>
      </p:sp>
      <p:sp>
        <p:nvSpPr>
          <p:cNvPr id="30723" name="Content Placeholder 2"/>
          <p:cNvSpPr>
            <a:spLocks noGrp="1"/>
          </p:cNvSpPr>
          <p:nvPr>
            <p:ph idx="4294967295"/>
          </p:nvPr>
        </p:nvSpPr>
        <p:spPr>
          <a:xfrm>
            <a:off x="304800" y="3048000"/>
            <a:ext cx="8534400" cy="38100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endParaRPr lang="hr-HR" sz="2800" smtClean="0"/>
          </a:p>
          <a:p>
            <a:pPr algn="ctr" eaLnBrk="1" hangingPunct="1">
              <a:buFont typeface="Wingdings" pitchFamily="2" charset="2"/>
              <a:buNone/>
              <a:defRPr/>
            </a:pPr>
            <a:endParaRPr lang="hr-HR" sz="2800" smtClean="0"/>
          </a:p>
          <a:p>
            <a:pPr algn="ctr" eaLnBrk="1" hangingPunct="1">
              <a:buFont typeface="Wingdings" pitchFamily="2" charset="2"/>
              <a:buNone/>
              <a:defRPr/>
            </a:pPr>
            <a:endParaRPr lang="hr-HR" sz="280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hr-HR" sz="2800" b="1" smtClean="0">
                <a:solidFill>
                  <a:srgbClr val="CC0000"/>
                </a:solidFill>
              </a:rPr>
              <a:t>                                                           </a:t>
            </a:r>
            <a:r>
              <a:rPr lang="hr-HR" sz="2800" b="1" smtClean="0">
                <a:solidFill>
                  <a:schemeClr val="hlink"/>
                </a:solidFill>
              </a:rPr>
              <a:t>Ni dunje ni ptice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hr-HR" sz="2800" b="1" smtClean="0">
                <a:solidFill>
                  <a:schemeClr val="hlink"/>
                </a:solidFill>
              </a:rPr>
              <a:t>                                                                                Nema.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hr-HR" sz="2800" b="1" smtClean="0">
                <a:solidFill>
                  <a:schemeClr val="hlink"/>
                </a:solidFill>
              </a:rPr>
              <a:t>                                                           Nema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hr-HR" sz="2800" b="1" smtClean="0">
                <a:solidFill>
                  <a:schemeClr val="hlink"/>
                </a:solidFill>
              </a:rPr>
              <a:t>                                                               Ni ptice ni dunje.</a:t>
            </a:r>
            <a:endParaRPr lang="en-US" sz="2800" b="1" smtClean="0">
              <a:solidFill>
                <a:schemeClr val="hlin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 anchor="ctr"/>
          <a:lstStyle/>
          <a:p>
            <a:pPr>
              <a:defRPr/>
            </a:pPr>
            <a:endParaRPr lang="en-US" sz="1200">
              <a:solidFill>
                <a:srgbClr val="898989"/>
              </a:solidFill>
              <a:effectLst/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6" descr="Grape_Field_by_ahmadhani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Title 1"/>
          <p:cNvSpPr>
            <a:spLocks noGrp="1"/>
          </p:cNvSpPr>
          <p:nvPr>
            <p:ph type="title" idx="4294967295"/>
          </p:nvPr>
        </p:nvSpPr>
        <p:spPr>
          <a:xfrm>
            <a:off x="685800" y="1600200"/>
            <a:ext cx="8001000" cy="1676400"/>
          </a:xfrm>
        </p:spPr>
        <p:txBody>
          <a:bodyPr/>
          <a:lstStyle/>
          <a:p>
            <a:pPr eaLnBrk="1" hangingPunct="1">
              <a:defRPr/>
            </a:pPr>
            <a:r>
              <a:rPr lang="hr-HR" b="0" smtClean="0">
                <a:solidFill>
                  <a:srgbClr val="FFFF00"/>
                </a:solidFill>
              </a:rPr>
              <a:t> </a:t>
            </a:r>
            <a:r>
              <a:rPr lang="hr-HR" smtClean="0">
                <a:solidFill>
                  <a:schemeClr val="hlink"/>
                </a:solidFill>
              </a:rPr>
              <a:t>Jesensko pismo</a:t>
            </a:r>
            <a:r>
              <a:rPr lang="hr-HR" sz="1800" b="0" smtClean="0">
                <a:solidFill>
                  <a:schemeClr val="hlink"/>
                </a:solidFill>
              </a:rPr>
              <a:t/>
            </a:r>
            <a:br>
              <a:rPr lang="hr-HR" sz="1800" b="0" smtClean="0">
                <a:solidFill>
                  <a:schemeClr val="hlink"/>
                </a:solidFill>
              </a:rPr>
            </a:br>
            <a:r>
              <a:rPr lang="hr-HR" sz="1800" b="0" smtClean="0">
                <a:solidFill>
                  <a:schemeClr val="hlink"/>
                </a:solidFill>
              </a:rPr>
              <a:t> </a:t>
            </a:r>
            <a:r>
              <a:rPr lang="hr-HR" sz="1800" smtClean="0">
                <a:solidFill>
                  <a:schemeClr val="hlink"/>
                </a:solidFill>
              </a:rPr>
              <a:t>Dagutin Tadijanović</a:t>
            </a:r>
            <a:endParaRPr lang="en-US" smtClean="0">
              <a:solidFill>
                <a:schemeClr val="hlink"/>
              </a:solidFill>
            </a:endParaRPr>
          </a:p>
        </p:txBody>
      </p:sp>
      <p:sp>
        <p:nvSpPr>
          <p:cNvPr id="31747" name="Content Placeholder 2"/>
          <p:cNvSpPr>
            <a:spLocks noGrp="1"/>
          </p:cNvSpPr>
          <p:nvPr>
            <p:ph idx="4294967295"/>
          </p:nvPr>
        </p:nvSpPr>
        <p:spPr>
          <a:xfrm>
            <a:off x="457200" y="3429000"/>
            <a:ext cx="8229600" cy="2701925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endParaRPr lang="hr-HR" sz="2800" smtClean="0"/>
          </a:p>
          <a:p>
            <a:pPr algn="ctr" eaLnBrk="1" hangingPunct="1">
              <a:buFont typeface="Wingdings" pitchFamily="2" charset="2"/>
              <a:buNone/>
              <a:defRPr/>
            </a:pPr>
            <a:endParaRPr lang="hr-HR" sz="2800" smtClean="0"/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800" b="1" smtClean="0">
                <a:solidFill>
                  <a:schemeClr val="hlink"/>
                </a:solidFill>
              </a:rPr>
              <a:t>Prošla je berba, milo moje srce,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800" b="1" smtClean="0">
                <a:solidFill>
                  <a:schemeClr val="hlink"/>
                </a:solidFill>
              </a:rPr>
              <a:t>I nema na trsju grozdova.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800" b="1" smtClean="0">
                <a:solidFill>
                  <a:schemeClr val="hlink"/>
                </a:solidFill>
              </a:rPr>
              <a:t>Na lozama se lišće trese kao ruke staraca.</a:t>
            </a:r>
            <a:endParaRPr lang="en-US" sz="2800" b="1" smtClean="0">
              <a:solidFill>
                <a:schemeClr val="hlin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anchor="ctr"/>
          <a:lstStyle/>
          <a:p>
            <a:pPr>
              <a:defRPr/>
            </a:pPr>
            <a:endParaRPr lang="en-US" sz="1200" smtClean="0">
              <a:solidFill>
                <a:srgbClr val="FFFFFF"/>
              </a:solidFill>
              <a:effectLst/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4" descr="small_plant_roots_in_soil_325018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2771" name="Content Placeholder 2"/>
          <p:cNvSpPr>
            <a:spLocks noGrp="1"/>
          </p:cNvSpPr>
          <p:nvPr>
            <p:ph idx="4294967295"/>
          </p:nvPr>
        </p:nvSpPr>
        <p:spPr>
          <a:xfrm>
            <a:off x="457200" y="2973388"/>
            <a:ext cx="8229600" cy="3157537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endParaRPr lang="hr-HR" sz="2800" smtClean="0"/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800" b="1" smtClean="0"/>
              <a:t>Boje se u zemlju vraćaju.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800" b="1" smtClean="0"/>
              <a:t>Boje se tope, i nestaju.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endParaRPr lang="en-US" sz="2800" b="1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anchor="ctr"/>
          <a:lstStyle/>
          <a:p>
            <a:pPr>
              <a:defRPr/>
            </a:pPr>
            <a:endParaRPr lang="en-US" sz="1200" smtClean="0">
              <a:solidFill>
                <a:srgbClr val="FFFFFF"/>
              </a:solidFill>
              <a:effectLst/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3" descr="538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Title 1"/>
          <p:cNvSpPr>
            <a:spLocks noGrp="1"/>
          </p:cNvSpPr>
          <p:nvPr>
            <p:ph type="title" idx="4294967295"/>
          </p:nvPr>
        </p:nvSpPr>
        <p:spPr>
          <a:xfrm>
            <a:off x="381000" y="4572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hr-HR" b="0"/>
              <a:t>Što reći o jeseni...</a:t>
            </a:r>
            <a:endParaRPr lang="en-US" b="0"/>
          </a:p>
        </p:txBody>
      </p:sp>
      <p:sp>
        <p:nvSpPr>
          <p:cNvPr id="1536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077200" cy="3355975"/>
          </a:xfrm>
        </p:spPr>
        <p:txBody>
          <a:bodyPr/>
          <a:lstStyle/>
          <a:p>
            <a:pPr marL="90488" algn="ctr" eaLnBrk="1" hangingPunct="1">
              <a:buFont typeface="Wingdings" pitchFamily="2" charset="2"/>
              <a:buNone/>
              <a:defRPr/>
            </a:pPr>
            <a:r>
              <a:rPr lang="hr-HR" sz="2400"/>
              <a:t>       </a:t>
            </a:r>
          </a:p>
          <a:p>
            <a:pPr marL="90488" algn="ctr" eaLnBrk="1" hangingPunct="1">
              <a:buFont typeface="Wingdings" pitchFamily="2" charset="2"/>
              <a:buNone/>
              <a:defRPr/>
            </a:pPr>
            <a:r>
              <a:rPr lang="hr-HR" sz="2400"/>
              <a:t> </a:t>
            </a:r>
            <a:r>
              <a:rPr lang="hr-HR" sz="2400" b="1"/>
              <a:t>Što reći o jesenskim danima kratkim,</a:t>
            </a:r>
          </a:p>
          <a:p>
            <a:pPr marL="90488" algn="ctr" eaLnBrk="1" hangingPunct="1">
              <a:buFont typeface="Wingdings" pitchFamily="2" charset="2"/>
              <a:buNone/>
              <a:defRPr/>
            </a:pPr>
            <a:r>
              <a:rPr lang="hr-HR" sz="2400" b="1"/>
              <a:t>  o maglama jutarnjim snenim,</a:t>
            </a:r>
          </a:p>
          <a:p>
            <a:pPr marL="90488" algn="ctr" eaLnBrk="1" hangingPunct="1">
              <a:buFont typeface="Wingdings" pitchFamily="2" charset="2"/>
              <a:buNone/>
              <a:defRPr/>
            </a:pPr>
            <a:r>
              <a:rPr lang="hr-HR" sz="2400" b="1"/>
              <a:t>što poljem se tiho šuljaju, vuku,</a:t>
            </a:r>
          </a:p>
          <a:p>
            <a:pPr marL="90488" algn="ctr" eaLnBrk="1" hangingPunct="1">
              <a:buFont typeface="Wingdings" pitchFamily="2" charset="2"/>
              <a:buNone/>
              <a:defRPr/>
            </a:pPr>
            <a:r>
              <a:rPr lang="hr-HR" sz="2400" b="1"/>
              <a:t>a sunčeva svjetlost iznad treperi.</a:t>
            </a:r>
          </a:p>
          <a:p>
            <a:pPr marL="90488" eaLnBrk="1" hangingPunct="1">
              <a:buFont typeface="Wingdings" pitchFamily="2" charset="2"/>
              <a:buNone/>
              <a:defRPr/>
            </a:pPr>
            <a:endParaRPr lang="en-US" b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 anchor="ctr"/>
          <a:lstStyle/>
          <a:p>
            <a:pPr>
              <a:defRPr/>
            </a:pPr>
            <a:endParaRPr lang="en-US" sz="1200">
              <a:solidFill>
                <a:srgbClr val="898989"/>
              </a:solidFill>
              <a:effectLst/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4" descr="Oblaci_i_Nebo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Title 1"/>
          <p:cNvSpPr>
            <a:spLocks noGrp="1"/>
          </p:cNvSpPr>
          <p:nvPr>
            <p:ph type="title" idx="4294967295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3795" name="Content Placeholder 2"/>
          <p:cNvSpPr>
            <a:spLocks noGrp="1"/>
          </p:cNvSpPr>
          <p:nvPr>
            <p:ph idx="4294967295"/>
          </p:nvPr>
        </p:nvSpPr>
        <p:spPr>
          <a:xfrm>
            <a:off x="381000" y="1524000"/>
            <a:ext cx="8229600" cy="4525963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endParaRPr lang="hr-HR" sz="2800"/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800" b="1"/>
              <a:t>Nema više radosnog zalaženja sunca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800" b="1"/>
              <a:t>za plave planine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800" b="1"/>
              <a:t>Nema zlatnog neba.</a:t>
            </a:r>
            <a:endParaRPr lang="en-US" sz="2800" b="1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 anchor="ctr"/>
          <a:lstStyle/>
          <a:p>
            <a:pPr>
              <a:defRPr/>
            </a:pPr>
            <a:endParaRPr lang="en-US" sz="1200">
              <a:solidFill>
                <a:srgbClr val="898989"/>
              </a:solidFill>
              <a:effectLst/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4" descr="Stara%20koliba_jpg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8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4819" name="Content Placeholder 2"/>
          <p:cNvSpPr>
            <a:spLocks noGrp="1"/>
          </p:cNvSpPr>
          <p:nvPr>
            <p:ph idx="4294967295"/>
          </p:nvPr>
        </p:nvSpPr>
        <p:spPr>
          <a:xfrm>
            <a:off x="457200" y="533400"/>
            <a:ext cx="8229600" cy="5592763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endParaRPr lang="hr-HR" sz="2800" smtClean="0"/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800" b="1" smtClean="0">
                <a:solidFill>
                  <a:schemeClr val="tx2"/>
                </a:solidFill>
              </a:rPr>
              <a:t>Jesen je kolibu sagradila u bregovima našim.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endParaRPr lang="hr-HR" sz="2800" b="1" smtClean="0">
              <a:solidFill>
                <a:schemeClr val="tx2"/>
              </a:solidFill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800" b="1" smtClean="0">
                <a:solidFill>
                  <a:schemeClr val="tx2"/>
                </a:solidFill>
              </a:rPr>
              <a:t>Srebreno grlo tvoje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800" b="1" smtClean="0">
                <a:solidFill>
                  <a:schemeClr val="tx2"/>
                </a:solidFill>
              </a:rPr>
              <a:t>Neće odzvanjati više zelenim dolinama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endParaRPr lang="hr-HR" sz="2800" b="1" smtClean="0">
              <a:solidFill>
                <a:schemeClr val="tx2"/>
              </a:solidFill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hr-HR" sz="2800" b="1" smtClean="0">
              <a:solidFill>
                <a:schemeClr val="bg2"/>
              </a:solidFill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hr-HR" sz="2800" b="1" smtClean="0"/>
          </a:p>
          <a:p>
            <a:pPr algn="ctr" eaLnBrk="1" hangingPunct="1">
              <a:buFont typeface="Wingdings" pitchFamily="2" charset="2"/>
              <a:buNone/>
              <a:defRPr/>
            </a:pPr>
            <a:endParaRPr lang="hr-HR" sz="2800" b="1" smtClean="0"/>
          </a:p>
          <a:p>
            <a:pPr algn="ctr" eaLnBrk="1" hangingPunct="1">
              <a:buFont typeface="Wingdings" pitchFamily="2" charset="2"/>
              <a:buNone/>
              <a:defRPr/>
            </a:pPr>
            <a:endParaRPr lang="hr-HR" sz="2800" b="1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hr-HR" sz="2800" b="1" smtClean="0"/>
              <a:t>             </a:t>
            </a:r>
            <a:r>
              <a:rPr lang="hr-HR" sz="2800" b="1" smtClean="0">
                <a:solidFill>
                  <a:schemeClr val="tx2"/>
                </a:solidFill>
              </a:rPr>
              <a:t>Niti će oči tvoje gledati blistavilo boja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hr-HR" sz="2800" b="1" smtClean="0">
                <a:solidFill>
                  <a:schemeClr val="tx2"/>
                </a:solidFill>
              </a:rPr>
              <a:t>                             Na nebu i na zemlji. </a:t>
            </a:r>
            <a:endParaRPr lang="en-US" sz="2800" b="1" smtClean="0">
              <a:solidFill>
                <a:schemeClr val="tx2"/>
              </a:solidFill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hr-HR" sz="2800" b="1" smtClean="0">
              <a:solidFill>
                <a:schemeClr val="tx2"/>
              </a:solidFill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hr-HR" sz="2800" b="1" smtClean="0"/>
          </a:p>
          <a:p>
            <a:pPr algn="ctr" eaLnBrk="1" hangingPunct="1">
              <a:buFont typeface="Wingdings" pitchFamily="2" charset="2"/>
              <a:buNone/>
              <a:defRPr/>
            </a:pPr>
            <a:endParaRPr lang="hr-HR" sz="2800" b="1" smtClean="0"/>
          </a:p>
          <a:p>
            <a:pPr algn="ctr" eaLnBrk="1" hangingPunct="1">
              <a:buFont typeface="Wingdings" pitchFamily="2" charset="2"/>
              <a:buNone/>
              <a:defRPr/>
            </a:pPr>
            <a:endParaRPr lang="hr-HR" sz="280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 anchor="ctr"/>
          <a:lstStyle/>
          <a:p>
            <a:pPr>
              <a:defRPr/>
            </a:pPr>
            <a:endParaRPr lang="en-US" sz="1200">
              <a:solidFill>
                <a:srgbClr val="898989"/>
              </a:solidFill>
              <a:effectLst/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4" descr="priroda-pozadine-za-desktop-0081-lisce-jese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Title 1"/>
          <p:cNvSpPr>
            <a:spLocks noGrp="1"/>
          </p:cNvSpPr>
          <p:nvPr>
            <p:ph type="title" idx="4294967295"/>
          </p:nvPr>
        </p:nvSpPr>
        <p:spPr>
          <a:xfrm>
            <a:off x="381000" y="3810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endParaRPr lang="en-US" b="0"/>
          </a:p>
        </p:txBody>
      </p:sp>
      <p:sp>
        <p:nvSpPr>
          <p:cNvPr id="36867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hr-HR" sz="2800" b="1" smtClean="0"/>
              <a:t>Jesen je pokopala svijetle boje;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2800" b="1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hr-HR" sz="2800" b="1" smtClean="0"/>
              <a:t>          Vinogradi i šume plaču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2800" b="1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hr-HR" sz="2800" b="1" smtClean="0"/>
              <a:t>                     U tamnom lišću.</a:t>
            </a:r>
            <a:endParaRPr lang="en-US" sz="2800" b="1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hr-HR" sz="2800" b="1" smtClean="0"/>
              <a:t>                    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2800" b="1" smtClean="0"/>
          </a:p>
          <a:p>
            <a:pPr eaLnBrk="1" hangingPunct="1">
              <a:buFont typeface="Wingdings" pitchFamily="2" charset="2"/>
              <a:buNone/>
              <a:defRPr/>
            </a:pPr>
            <a:endParaRPr lang="hr-HR" sz="2800" b="1" smtClean="0"/>
          </a:p>
          <a:p>
            <a:pPr eaLnBrk="1" hangingPunct="1">
              <a:buFont typeface="Wingdings" pitchFamily="2" charset="2"/>
              <a:buNone/>
              <a:defRPr/>
            </a:pPr>
            <a:endParaRPr lang="hr-HR" sz="2800" b="1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hr-HR" sz="2800" b="1" smtClean="0"/>
              <a:t>                  					Dragutin Tadijanović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 anchor="ctr"/>
          <a:lstStyle/>
          <a:p>
            <a:pPr>
              <a:defRPr/>
            </a:pPr>
            <a:endParaRPr lang="en-US" sz="1200">
              <a:solidFill>
                <a:srgbClr val="898989"/>
              </a:solidFill>
              <a:effectLst/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4" descr="blowing_in_the_win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Title 1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pPr eaLnBrk="1" hangingPunct="1">
              <a:defRPr/>
            </a:pPr>
            <a:r>
              <a:rPr lang="hr-HR" b="0"/>
              <a:t>Volim jesen</a:t>
            </a:r>
            <a:endParaRPr lang="en-US" b="0"/>
          </a:p>
        </p:txBody>
      </p:sp>
      <p:sp>
        <p:nvSpPr>
          <p:cNvPr id="37891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95400"/>
            <a:ext cx="8229600" cy="4830763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  <a:defRPr/>
            </a:pPr>
            <a:r>
              <a:rPr lang="hr-HR" sz="2800" b="1" smtClean="0"/>
              <a:t>   </a:t>
            </a:r>
            <a:r>
              <a:rPr lang="hr-HR" sz="2800" b="1" smtClean="0">
                <a:solidFill>
                  <a:schemeClr val="tx2"/>
                </a:solidFill>
              </a:rPr>
              <a:t>Ostani vjetre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hr-HR" sz="2800" b="1" smtClean="0">
                <a:solidFill>
                  <a:schemeClr val="tx2"/>
                </a:solidFill>
              </a:rPr>
              <a:t>U krošnji jablana.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hr-HR" sz="2800" b="1" smtClean="0">
                <a:solidFill>
                  <a:schemeClr val="tx2"/>
                </a:solidFill>
              </a:rPr>
              <a:t>Nježno, bez žurbe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hr-HR" sz="2800" b="1" smtClean="0">
                <a:solidFill>
                  <a:schemeClr val="tx2"/>
                </a:solidFill>
              </a:rPr>
              <a:t>     Skidaj lišće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hr-HR" sz="2800" b="1" smtClean="0">
                <a:solidFill>
                  <a:schemeClr val="tx2"/>
                </a:solidFill>
              </a:rPr>
              <a:t> S njegovih grana.               Na zemlju ih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800" b="1" smtClean="0">
                <a:solidFill>
                  <a:schemeClr val="tx2"/>
                </a:solidFill>
              </a:rPr>
              <a:t>                    Kao na kolijevku spusti.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800" b="1" smtClean="0">
                <a:solidFill>
                  <a:schemeClr val="tx2"/>
                </a:solidFill>
              </a:rPr>
              <a:t>                  Volim jesen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800" b="1" smtClean="0">
                <a:solidFill>
                  <a:schemeClr val="tx2"/>
                </a:solidFill>
              </a:rPr>
              <a:t>                   Volim zbog lišća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800" b="1" smtClean="0">
                <a:solidFill>
                  <a:schemeClr val="tx2"/>
                </a:solidFill>
              </a:rPr>
              <a:t>                  Koje šušti.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>
                <a:solidFill>
                  <a:schemeClr val="tx1">
                    <a:tint val="75000"/>
                  </a:schemeClr>
                </a:solidFill>
                <a:effectLst/>
              </a:rPr>
              <a:t>Toni Jurić &amp; Filip Stanić  7.a</a:t>
            </a: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4" descr="rain24-hour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4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r-HR" b="0"/>
              <a:t>Pjesma o jeseni</a:t>
            </a:r>
            <a:endParaRPr lang="en-US" b="0"/>
          </a:p>
        </p:txBody>
      </p:sp>
      <p:sp>
        <p:nvSpPr>
          <p:cNvPr id="38915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endParaRPr lang="hr-HR" sz="2800" smtClean="0"/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800" b="1" smtClean="0">
                <a:solidFill>
                  <a:schemeClr val="tx2"/>
                </a:solidFill>
              </a:rPr>
              <a:t>Ja ne volim jesen i sve njene kiše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800" b="1" smtClean="0">
                <a:solidFill>
                  <a:schemeClr val="tx2"/>
                </a:solidFill>
              </a:rPr>
              <a:t>Nevidljivim rukama tugu gradom vuku.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800" b="1" smtClean="0">
                <a:solidFill>
                  <a:schemeClr val="tx2"/>
                </a:solidFill>
              </a:rPr>
              <a:t>Jesen lišće s golih grana njiše,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800" b="1" smtClean="0">
                <a:solidFill>
                  <a:schemeClr val="tx2"/>
                </a:solidFill>
              </a:rPr>
              <a:t>Sve te hladne kapi o srce mi tuku.</a:t>
            </a:r>
            <a:endParaRPr lang="en-US" sz="2800" b="1" smtClean="0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 anchor="ctr"/>
          <a:lstStyle/>
          <a:p>
            <a:pPr>
              <a:defRPr/>
            </a:pPr>
            <a:endParaRPr lang="en-US" sz="1200">
              <a:solidFill>
                <a:srgbClr val="898989"/>
              </a:solidFill>
              <a:effectLst/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4" descr="summer-rai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8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39939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endParaRPr lang="hr-HR" sz="2800" smtClean="0"/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800" b="1" smtClean="0">
                <a:solidFill>
                  <a:schemeClr val="tx2"/>
                </a:solidFill>
              </a:rPr>
              <a:t>A u mojoj sobi samotni su sati,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800" b="1" smtClean="0">
                <a:solidFill>
                  <a:schemeClr val="tx2"/>
                </a:solidFill>
              </a:rPr>
              <a:t>Jedan pusti svemir leži na životu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800" b="1" smtClean="0">
                <a:solidFill>
                  <a:schemeClr val="tx2"/>
                </a:solidFill>
              </a:rPr>
              <a:t>Samo ona katkad u sjećanje svrati,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800" b="1" smtClean="0">
                <a:solidFill>
                  <a:schemeClr val="tx2"/>
                </a:solidFill>
              </a:rPr>
              <a:t>Noseći kroz tamu svu svoju ljepotu.</a:t>
            </a:r>
            <a:endParaRPr lang="en-US" sz="2800" b="1" smtClean="0"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 anchor="ctr"/>
          <a:lstStyle/>
          <a:p>
            <a:pPr>
              <a:defRPr/>
            </a:pPr>
            <a:endParaRPr lang="en-US" sz="1200">
              <a:solidFill>
                <a:srgbClr val="898989"/>
              </a:solidFill>
              <a:effectLst/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4" descr="0000595880_l_0_vxjh5v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40963" name="Content Placeholder 2"/>
          <p:cNvSpPr>
            <a:spLocks noGrp="1"/>
          </p:cNvSpPr>
          <p:nvPr>
            <p:ph idx="4294967295"/>
          </p:nvPr>
        </p:nvSpPr>
        <p:spPr>
          <a:xfrm>
            <a:off x="457200" y="381000"/>
            <a:ext cx="8229600" cy="5745163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endParaRPr lang="hr-HR" sz="2800" smtClean="0"/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800" b="1" smtClean="0">
                <a:solidFill>
                  <a:schemeClr val="hlink"/>
                </a:solidFill>
              </a:rPr>
              <a:t>Ova siva jesen sve nas mori redom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800" b="1" smtClean="0">
                <a:solidFill>
                  <a:schemeClr val="hlink"/>
                </a:solidFill>
              </a:rPr>
              <a:t>Osjeća se nemir u jatima ptica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800" b="1" smtClean="0">
                <a:solidFill>
                  <a:schemeClr val="hlink"/>
                </a:solidFill>
              </a:rPr>
              <a:t>Sve prolazi tako nekim svojim slijedom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800" b="1" smtClean="0">
                <a:solidFill>
                  <a:schemeClr val="hlink"/>
                </a:solidFill>
              </a:rPr>
              <a:t>I jesen.  I ljubav. I sva draga lica.</a:t>
            </a:r>
            <a:endParaRPr lang="en-US" sz="2800" b="1" smtClean="0">
              <a:solidFill>
                <a:schemeClr val="hlin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 anchor="ctr"/>
          <a:lstStyle/>
          <a:p>
            <a:pPr>
              <a:defRPr/>
            </a:pPr>
            <a:endParaRPr lang="en-US" sz="1200">
              <a:solidFill>
                <a:srgbClr val="898989"/>
              </a:solidFill>
              <a:effectLst/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4" descr="pesacka%20staza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algn="l" eaLnBrk="1" hangingPunct="1">
              <a:defRPr/>
            </a:pPr>
            <a:r>
              <a:rPr lang="hr-HR" smtClean="0">
                <a:solidFill>
                  <a:schemeClr val="hlink"/>
                </a:solidFill>
              </a:rPr>
              <a:t>Nostalgija</a:t>
            </a:r>
            <a:endParaRPr lang="en-US" smtClean="0">
              <a:solidFill>
                <a:schemeClr val="hlink"/>
              </a:solidFill>
            </a:endParaRPr>
          </a:p>
        </p:txBody>
      </p:sp>
      <p:sp>
        <p:nvSpPr>
          <p:cNvPr id="41987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endParaRPr lang="hr-HR" sz="2800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hr-HR" sz="2800" b="1" smtClean="0">
                <a:solidFill>
                  <a:schemeClr val="hlink"/>
                </a:solidFill>
              </a:rPr>
              <a:t>Bez obzira na vjetar i lišće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hr-HR" sz="2800" b="1" smtClean="0">
                <a:solidFill>
                  <a:schemeClr val="hlink"/>
                </a:solidFill>
              </a:rPr>
              <a:t>Ja vidim tvoje tragove.</a:t>
            </a:r>
            <a:endParaRPr lang="en-US" sz="2800" b="1" smtClean="0">
              <a:solidFill>
                <a:schemeClr val="hlink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hr-HR" sz="2800" smtClean="0">
              <a:solidFill>
                <a:schemeClr val="hlink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hr-HR" sz="2800" b="1" smtClean="0">
                <a:solidFill>
                  <a:schemeClr val="hlink"/>
                </a:solidFill>
              </a:rPr>
              <a:t>Ne tako davno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hr-HR" sz="2800" b="1" smtClean="0">
                <a:solidFill>
                  <a:schemeClr val="hlink"/>
                </a:solidFill>
              </a:rPr>
              <a:t>Prošao si mojim stazama.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2800" b="1" smtClean="0">
              <a:solidFill>
                <a:schemeClr val="hlink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hr-HR" sz="2800" b="1" smtClean="0">
                <a:solidFill>
                  <a:schemeClr val="hlink"/>
                </a:solidFill>
              </a:rPr>
              <a:t>Još dugo će usnulo lišće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hr-HR" sz="2800" b="1" smtClean="0">
                <a:solidFill>
                  <a:schemeClr val="hlink"/>
                </a:solidFill>
              </a:rPr>
              <a:t>Šuškati o ljubavi.</a:t>
            </a:r>
            <a:endParaRPr lang="en-US" sz="2800" b="1" smtClean="0">
              <a:solidFill>
                <a:schemeClr val="hlink"/>
              </a:solidFill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hr-HR" sz="2800" b="1" smtClean="0">
              <a:solidFill>
                <a:schemeClr val="hlink"/>
              </a:solidFill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en-US" sz="2800" b="1" smtClean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 anchor="ctr"/>
          <a:lstStyle/>
          <a:p>
            <a:pPr>
              <a:defRPr/>
            </a:pPr>
            <a:endParaRPr lang="en-US" sz="1200">
              <a:solidFill>
                <a:srgbClr val="898989"/>
              </a:solidFill>
              <a:effectLst/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4" descr="untitled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0" name="Content Placeholder 2"/>
          <p:cNvSpPr>
            <a:spLocks noGrp="1"/>
          </p:cNvSpPr>
          <p:nvPr>
            <p:ph idx="4294967295"/>
          </p:nvPr>
        </p:nvSpPr>
        <p:spPr>
          <a:xfrm>
            <a:off x="0" y="2438400"/>
            <a:ext cx="9144000" cy="3687763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endParaRPr lang="hr-HR" smtClean="0"/>
          </a:p>
          <a:p>
            <a:pPr algn="ctr" eaLnBrk="1" hangingPunct="1">
              <a:buFont typeface="Wingdings" pitchFamily="2" charset="2"/>
              <a:buNone/>
              <a:defRPr/>
            </a:pPr>
            <a:endParaRPr lang="hr-HR" smtClean="0"/>
          </a:p>
          <a:p>
            <a:pPr eaLnBrk="1" hangingPunct="1">
              <a:buFont typeface="Wingdings" pitchFamily="2" charset="2"/>
              <a:buNone/>
              <a:defRPr/>
            </a:pPr>
            <a:r>
              <a:rPr lang="hr-HR" smtClean="0">
                <a:solidFill>
                  <a:srgbClr val="FFFF00"/>
                </a:solidFill>
              </a:rPr>
              <a:t> </a:t>
            </a:r>
            <a:r>
              <a:rPr lang="hr-HR" sz="2800" b="1" smtClean="0">
                <a:solidFill>
                  <a:schemeClr val="hlink"/>
                </a:solidFill>
              </a:rPr>
              <a:t>I kad odemo svi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hr-HR" sz="2800" b="1" smtClean="0">
                <a:solidFill>
                  <a:schemeClr val="hlink"/>
                </a:solidFill>
              </a:rPr>
              <a:t> Jesen će i dalje mirisati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hr-HR" sz="2800" b="1" smtClean="0">
              <a:solidFill>
                <a:schemeClr val="hlink"/>
              </a:solidFill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hr-HR" sz="2800" b="1" smtClean="0">
                <a:solidFill>
                  <a:schemeClr val="hlink"/>
                </a:solidFill>
              </a:rPr>
              <a:t> I plodovima svojim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hr-HR" sz="2800" b="1" smtClean="0">
                <a:solidFill>
                  <a:schemeClr val="hlink"/>
                </a:solidFill>
              </a:rPr>
              <a:t> Neke druge duše darivati.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hr-HR" sz="2800" b="1" smtClean="0">
                <a:solidFill>
                  <a:schemeClr val="hlink"/>
                </a:solidFill>
              </a:rPr>
              <a:t>					</a:t>
            </a:r>
            <a:endParaRPr lang="en-US" sz="2800" b="1" smtClean="0">
              <a:solidFill>
                <a:schemeClr val="hlin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286000" cy="365125"/>
          </a:xfrm>
        </p:spPr>
        <p:txBody>
          <a:bodyPr rtlCol="0" anchor="ctr"/>
          <a:lstStyle/>
          <a:p>
            <a:pPr>
              <a:defRPr/>
            </a:pPr>
            <a:endParaRPr lang="en-US" sz="1200">
              <a:solidFill>
                <a:srgbClr val="898989"/>
              </a:solidFill>
              <a:effectLst/>
            </a:endParaRPr>
          </a:p>
        </p:txBody>
      </p:sp>
      <p:sp>
        <p:nvSpPr>
          <p:cNvPr id="53252" name="Title 1"/>
          <p:cNvSpPr>
            <a:spLocks/>
          </p:cNvSpPr>
          <p:nvPr/>
        </p:nvSpPr>
        <p:spPr bwMode="auto">
          <a:xfrm>
            <a:off x="0" y="0"/>
            <a:ext cx="86868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endParaRPr lang="hr-HR" sz="2000" b="1">
              <a:solidFill>
                <a:srgbClr val="FF9900"/>
              </a:solidFill>
              <a:latin typeface="Calibri" pitchFamily="34" charset="0"/>
            </a:endParaRPr>
          </a:p>
        </p:txBody>
      </p:sp>
      <p:sp>
        <p:nvSpPr>
          <p:cNvPr id="53253" name="Text Box 6"/>
          <p:cNvSpPr txBox="1">
            <a:spLocks noChangeArrowheads="1"/>
          </p:cNvSpPr>
          <p:nvPr/>
        </p:nvSpPr>
        <p:spPr bwMode="auto">
          <a:xfrm>
            <a:off x="5181600" y="6084888"/>
            <a:ext cx="40703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r-HR" sz="2800" b="1"/>
              <a:t>Dragutin Tadijanović</a:t>
            </a:r>
            <a:endParaRPr lang="en-US" sz="2800" b="1"/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00600" y="2438400"/>
            <a:ext cx="3886200" cy="3692525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hr-HR" b="1" smtClean="0"/>
              <a:t>Kad vrijeme stane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b="1" smtClean="0"/>
              <a:t>Ostanu slova 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b="1" smtClean="0"/>
              <a:t>I netko ih čuva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b="1" smtClean="0"/>
              <a:t>Od zaborava</a:t>
            </a:r>
            <a:endParaRPr lang="en-US" b="1" smtClean="0"/>
          </a:p>
          <a:p>
            <a:pPr eaLnBrk="1" hangingPunct="1">
              <a:defRPr/>
            </a:pPr>
            <a:endParaRPr lang="en-US" b="1" smtClean="0"/>
          </a:p>
        </p:txBody>
      </p:sp>
      <p:pic>
        <p:nvPicPr>
          <p:cNvPr id="54275" name="Picture 4" descr="stari_sat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267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3" descr="untitled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Content Placeholder 2"/>
          <p:cNvSpPr>
            <a:spLocks noGrp="1"/>
          </p:cNvSpPr>
          <p:nvPr>
            <p:ph idx="4294967295"/>
          </p:nvPr>
        </p:nvSpPr>
        <p:spPr>
          <a:xfrm>
            <a:off x="457200" y="3733800"/>
            <a:ext cx="8229600" cy="2392363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endParaRPr lang="hr-HR" sz="2400" smtClean="0"/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800" b="1" smtClean="0">
                <a:solidFill>
                  <a:schemeClr val="tx2"/>
                </a:solidFill>
              </a:rPr>
              <a:t>Što reći o bogatim darovima njenim,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800" b="1" smtClean="0">
                <a:solidFill>
                  <a:schemeClr val="tx2"/>
                </a:solidFill>
              </a:rPr>
              <a:t>o plodovima mirisnim, rujnim,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800" b="1" smtClean="0">
                <a:solidFill>
                  <a:schemeClr val="tx2"/>
                </a:solidFill>
              </a:rPr>
              <a:t>dok slikarica drhtavim rukama svojim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800" b="1" smtClean="0">
                <a:solidFill>
                  <a:schemeClr val="tx2"/>
                </a:solidFill>
              </a:rPr>
              <a:t>razlijeva boje po krošnjama bujnim</a:t>
            </a:r>
            <a:r>
              <a:rPr lang="hr-HR" sz="2400" b="1" smtClean="0">
                <a:solidFill>
                  <a:schemeClr val="bg2"/>
                </a:solidFill>
              </a:rPr>
              <a:t>.</a:t>
            </a:r>
            <a:endParaRPr lang="en-US" sz="2400" b="1" smtClean="0">
              <a:solidFill>
                <a:schemeClr val="bg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 anchor="ctr"/>
          <a:lstStyle/>
          <a:p>
            <a:pPr>
              <a:defRPr/>
            </a:pPr>
            <a:endParaRPr lang="en-US" sz="1200">
              <a:solidFill>
                <a:srgbClr val="898989"/>
              </a:solidFill>
              <a:effectLst/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4" descr="atomic-atomska-bomba-wallpape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3" y="0"/>
            <a:ext cx="9134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8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45059" name="Content Placeholder 2"/>
          <p:cNvSpPr>
            <a:spLocks noGrp="1"/>
          </p:cNvSpPr>
          <p:nvPr>
            <p:ph idx="4294967295"/>
          </p:nvPr>
        </p:nvSpPr>
        <p:spPr>
          <a:xfrm>
            <a:off x="457200" y="0"/>
            <a:ext cx="8229600" cy="5821363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hr-HR" b="1" smtClean="0">
                <a:solidFill>
                  <a:schemeClr val="hlink"/>
                </a:solidFill>
              </a:rPr>
              <a:t>Računalna obrada</a:t>
            </a:r>
            <a:r>
              <a:rPr lang="hr-HR" smtClean="0">
                <a:solidFill>
                  <a:schemeClr val="hlink"/>
                </a:solidFill>
              </a:rPr>
              <a:t>: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b="1" smtClean="0">
                <a:solidFill>
                  <a:schemeClr val="hlink"/>
                </a:solidFill>
              </a:rPr>
              <a:t>Filip Stanić &amp;Toni Jurić, 7.a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endParaRPr lang="hr-HR" b="1" smtClean="0">
              <a:solidFill>
                <a:schemeClr val="hlink"/>
              </a:solidFill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b="1" smtClean="0">
                <a:solidFill>
                  <a:schemeClr val="hlink"/>
                </a:solidFill>
              </a:rPr>
              <a:t>Stihove čita: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mtClean="0">
                <a:solidFill>
                  <a:schemeClr val="hlink"/>
                </a:solidFill>
              </a:rPr>
              <a:t>Nera Koceić, 7.a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 anchor="ctr"/>
          <a:lstStyle/>
          <a:p>
            <a:pPr>
              <a:defRPr/>
            </a:pPr>
            <a:endParaRPr lang="en-US" sz="1200">
              <a:solidFill>
                <a:srgbClr val="898989"/>
              </a:solidFill>
              <a:effectLst/>
            </a:endParaRPr>
          </a:p>
        </p:txBody>
      </p:sp>
      <p:sp>
        <p:nvSpPr>
          <p:cNvPr id="55301" name="Text Box 7"/>
          <p:cNvSpPr txBox="1">
            <a:spLocks noChangeArrowheads="1"/>
          </p:cNvSpPr>
          <p:nvPr/>
        </p:nvSpPr>
        <p:spPr bwMode="auto">
          <a:xfrm>
            <a:off x="914400" y="5562600"/>
            <a:ext cx="7543800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r-HR" sz="2400" b="1">
                <a:solidFill>
                  <a:schemeClr val="hlink"/>
                </a:solidFill>
                <a:latin typeface="Times New Roman" pitchFamily="18" charset="0"/>
              </a:rPr>
              <a:t>Pripremila:</a:t>
            </a:r>
          </a:p>
          <a:p>
            <a:pPr algn="ctr"/>
            <a:r>
              <a:rPr lang="hr-HR" sz="3200" b="1">
                <a:solidFill>
                  <a:schemeClr val="hlink"/>
                </a:solidFill>
              </a:rPr>
              <a:t> </a:t>
            </a:r>
            <a:r>
              <a:rPr lang="hr-HR" sz="2800" b="1">
                <a:solidFill>
                  <a:schemeClr val="hlink"/>
                </a:solidFill>
                <a:latin typeface="Times New Roman" pitchFamily="18" charset="0"/>
              </a:rPr>
              <a:t>knjižničarka</a:t>
            </a:r>
            <a:r>
              <a:rPr lang="hr-HR" sz="3200" b="1">
                <a:solidFill>
                  <a:schemeClr val="hlink"/>
                </a:solidFill>
              </a:rPr>
              <a:t> </a:t>
            </a:r>
            <a:r>
              <a:rPr lang="hr-HR" sz="3200" b="1">
                <a:solidFill>
                  <a:schemeClr val="hlink"/>
                </a:solidFill>
                <a:latin typeface="Times New Roman" pitchFamily="18" charset="0"/>
              </a:rPr>
              <a:t>Mila Biočina, </a:t>
            </a:r>
            <a:r>
              <a:rPr lang="hr-HR" sz="2800" b="1">
                <a:solidFill>
                  <a:schemeClr val="hlink"/>
                </a:solidFill>
                <a:latin typeface="Times New Roman" pitchFamily="18" charset="0"/>
              </a:rPr>
              <a:t>prof.</a:t>
            </a:r>
            <a:endParaRPr lang="en-US" sz="2800" b="1">
              <a:solidFill>
                <a:schemeClr val="hlink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3" descr="wheat_fiel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7411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endParaRPr lang="hr-HR" sz="2800" b="1" smtClean="0"/>
          </a:p>
          <a:p>
            <a:pPr algn="ctr" eaLnBrk="1" hangingPunct="1">
              <a:buFont typeface="Wingdings" pitchFamily="2" charset="2"/>
              <a:buNone/>
              <a:defRPr/>
            </a:pPr>
            <a:endParaRPr lang="hr-HR" sz="2800" b="1" smtClean="0">
              <a:solidFill>
                <a:schemeClr val="bg1"/>
              </a:solidFill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hr-HR" sz="2800" b="1" smtClean="0">
              <a:solidFill>
                <a:schemeClr val="bg1"/>
              </a:solidFill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hr-HR" sz="2800" b="1" smtClean="0">
              <a:solidFill>
                <a:schemeClr val="bg1"/>
              </a:solidFill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hr-HR" sz="2800" b="1" smtClean="0">
              <a:solidFill>
                <a:schemeClr val="bg1"/>
              </a:solidFill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800" b="1" smtClean="0">
                <a:solidFill>
                  <a:schemeClr val="tx2"/>
                </a:solidFill>
              </a:rPr>
              <a:t>Što reći dok jesen poljima šeće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800" b="1" smtClean="0">
                <a:solidFill>
                  <a:schemeClr val="tx2"/>
                </a:solidFill>
              </a:rPr>
              <a:t>i dragoj prirodi koja već drijema,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800" b="1" smtClean="0">
                <a:solidFill>
                  <a:schemeClr val="tx2"/>
                </a:solidFill>
              </a:rPr>
              <a:t>od šarenoga lišća i suhih trava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800" b="1" smtClean="0">
                <a:solidFill>
                  <a:schemeClr val="tx2"/>
                </a:solidFill>
              </a:rPr>
              <a:t>mekani ležaj brižno sprema. </a:t>
            </a:r>
            <a:endParaRPr lang="en-US" sz="2800" b="1" smtClean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 anchor="ctr"/>
          <a:lstStyle/>
          <a:p>
            <a:pPr>
              <a:defRPr/>
            </a:pPr>
            <a:endParaRPr lang="en-US" sz="1200">
              <a:solidFill>
                <a:srgbClr val="898989"/>
              </a:solidFill>
              <a:effectLst/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3" descr="pumpkin_field_160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8435" name="Content Placeholder 2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endParaRPr lang="hr-HR" sz="2800"/>
          </a:p>
          <a:p>
            <a:pPr algn="ctr" eaLnBrk="1" hangingPunct="1">
              <a:buFont typeface="Wingdings" pitchFamily="2" charset="2"/>
              <a:buNone/>
              <a:defRPr/>
            </a:pPr>
            <a:endParaRPr lang="hr-HR" sz="2800"/>
          </a:p>
          <a:p>
            <a:pPr algn="ctr" eaLnBrk="1" hangingPunct="1">
              <a:buFont typeface="Wingdings" pitchFamily="2" charset="2"/>
              <a:buNone/>
              <a:defRPr/>
            </a:pPr>
            <a:endParaRPr lang="hr-HR" sz="2800">
              <a:solidFill>
                <a:srgbClr val="FFFF00"/>
              </a:solidFill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hr-HR" sz="2800">
              <a:solidFill>
                <a:srgbClr val="FFFF00"/>
              </a:solidFill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hr-HR" sz="2800">
              <a:solidFill>
                <a:srgbClr val="FFFF00"/>
              </a:solidFill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800">
                <a:solidFill>
                  <a:srgbClr val="FFFF00"/>
                </a:solidFill>
              </a:rPr>
              <a:t> 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800" b="1">
                <a:solidFill>
                  <a:srgbClr val="FFFF00"/>
                </a:solidFill>
              </a:rPr>
              <a:t>Dok gledamo slike iz naše berbe,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800" b="1">
                <a:solidFill>
                  <a:srgbClr val="FFFF00"/>
                </a:solidFill>
              </a:rPr>
              <a:t>postaje jasno i meni i tebi,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800" b="1">
                <a:solidFill>
                  <a:srgbClr val="FFFF00"/>
                </a:solidFill>
              </a:rPr>
              <a:t>što mogu reći o jeseni sada,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800" b="1">
                <a:solidFill>
                  <a:srgbClr val="FFFF00"/>
                </a:solidFill>
              </a:rPr>
              <a:t>kad jesen sama govori o sebi...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endParaRPr lang="en-US" sz="2800" b="1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 anchor="ctr"/>
          <a:lstStyle/>
          <a:p>
            <a:pPr>
              <a:defRPr/>
            </a:pPr>
            <a:endParaRPr lang="en-US" sz="1200">
              <a:solidFill>
                <a:srgbClr val="898989"/>
              </a:solidFill>
              <a:effectLst/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4" descr="Kordunska_Jesen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r-HR">
                <a:solidFill>
                  <a:srgbClr val="FFFF00"/>
                </a:solidFill>
              </a:rPr>
              <a:t>Jesen stiže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19459" name="Content Placeholder 2"/>
          <p:cNvSpPr>
            <a:spLocks noGrp="1"/>
          </p:cNvSpPr>
          <p:nvPr>
            <p:ph idx="4294967295"/>
          </p:nvPr>
        </p:nvSpPr>
        <p:spPr>
          <a:xfrm>
            <a:off x="457200" y="1524000"/>
            <a:ext cx="8229600" cy="4800600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000" b="1">
                <a:solidFill>
                  <a:srgbClr val="FFFF00"/>
                </a:solidFill>
              </a:rPr>
              <a:t>Dolazi tiho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000" b="1">
                <a:solidFill>
                  <a:srgbClr val="FFFF00"/>
                </a:solidFill>
              </a:rPr>
              <a:t>šuškava dama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000" b="1">
                <a:solidFill>
                  <a:srgbClr val="FFFF00"/>
                </a:solidFill>
              </a:rPr>
              <a:t>Dolazi nepozvana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000" b="1">
                <a:solidFill>
                  <a:srgbClr val="FFFF00"/>
                </a:solidFill>
              </a:rPr>
              <a:t>I sama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000" b="1">
                <a:solidFill>
                  <a:srgbClr val="FFFF00"/>
                </a:solidFill>
              </a:rPr>
              <a:t>Ima je u vjetru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000" b="1">
                <a:solidFill>
                  <a:srgbClr val="FFFF00"/>
                </a:solidFill>
              </a:rPr>
              <a:t>U kiši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000" b="1">
                <a:solidFill>
                  <a:srgbClr val="FFFF00"/>
                </a:solidFill>
              </a:rPr>
              <a:t>U suncu trepetavom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000" b="1">
                <a:solidFill>
                  <a:srgbClr val="FFFF00"/>
                </a:solidFill>
              </a:rPr>
              <a:t>Na listu zlatnom žutom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000" b="1">
                <a:solidFill>
                  <a:srgbClr val="FFFF00"/>
                </a:solidFill>
              </a:rPr>
              <a:t>U kapljici rose blista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000" b="1">
                <a:solidFill>
                  <a:srgbClr val="FFFF00"/>
                </a:solidFill>
              </a:rPr>
              <a:t>Donosi nam plodove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000" b="1">
                <a:solidFill>
                  <a:srgbClr val="FFFF00"/>
                </a:solidFill>
              </a:rPr>
              <a:t>Voćne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000" b="1">
                <a:solidFill>
                  <a:srgbClr val="FFFF00"/>
                </a:solidFill>
              </a:rPr>
              <a:t>Dunje mirisne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000" b="1">
                <a:solidFill>
                  <a:srgbClr val="FFFF00"/>
                </a:solidFill>
              </a:rPr>
              <a:t>I jabuke sočne</a:t>
            </a:r>
            <a:endParaRPr lang="en-US" sz="2000" b="1">
              <a:solidFill>
                <a:srgbClr val="FFFF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 anchor="ctr"/>
          <a:lstStyle/>
          <a:p>
            <a:pPr>
              <a:defRPr/>
            </a:pPr>
            <a:endParaRPr lang="en-US" sz="1200">
              <a:solidFill>
                <a:srgbClr val="898989"/>
              </a:solidFill>
              <a:effectLst/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4" descr="0000408155_l_0_1m96b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r-HR" smtClean="0"/>
              <a:t>Jesen</a:t>
            </a:r>
            <a:br>
              <a:rPr lang="hr-HR" smtClean="0"/>
            </a:br>
            <a:r>
              <a:rPr lang="hr-HR" sz="1800" smtClean="0"/>
              <a:t>Dobriša Cesarić</a:t>
            </a:r>
            <a:endParaRPr lang="en-US" sz="1800" smtClean="0"/>
          </a:p>
        </p:txBody>
      </p:sp>
      <p:sp>
        <p:nvSpPr>
          <p:cNvPr id="20483" name="Content Placeholder 2"/>
          <p:cNvSpPr>
            <a:spLocks noGrp="1"/>
          </p:cNvSpPr>
          <p:nvPr>
            <p:ph idx="4294967295"/>
          </p:nvPr>
        </p:nvSpPr>
        <p:spPr>
          <a:xfrm>
            <a:off x="457200" y="2668588"/>
            <a:ext cx="8229600" cy="3462337"/>
          </a:xfrm>
        </p:spPr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endParaRPr lang="hr-HR" smtClean="0"/>
          </a:p>
          <a:p>
            <a:pPr algn="ctr" eaLnBrk="1" hangingPunct="1">
              <a:buFont typeface="Wingdings" pitchFamily="2" charset="2"/>
              <a:buNone/>
              <a:defRPr/>
            </a:pPr>
            <a:endParaRPr lang="hr-HR" sz="2800" smtClean="0">
              <a:solidFill>
                <a:schemeClr val="bg1"/>
              </a:solidFill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hr-HR" sz="2800" smtClean="0">
              <a:solidFill>
                <a:schemeClr val="bg1"/>
              </a:solidFill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800" smtClean="0">
                <a:solidFill>
                  <a:schemeClr val="bg1"/>
                </a:solidFill>
              </a:rPr>
              <a:t> </a:t>
            </a:r>
            <a:r>
              <a:rPr lang="hr-HR" sz="2800" smtClean="0">
                <a:solidFill>
                  <a:schemeClr val="tx2"/>
                </a:solidFill>
              </a:rPr>
              <a:t>Ona je tu .U tuzi kiše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800" smtClean="0">
                <a:solidFill>
                  <a:schemeClr val="tx2"/>
                </a:solidFill>
              </a:rPr>
              <a:t>Po poljanama tiho hoda,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800" smtClean="0">
                <a:solidFill>
                  <a:schemeClr val="tx2"/>
                </a:solidFill>
              </a:rPr>
              <a:t>I kuda stiže u vis diže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800" smtClean="0">
                <a:solidFill>
                  <a:schemeClr val="tx2"/>
                </a:solidFill>
              </a:rPr>
              <a:t>Usplahirena jata roda.</a:t>
            </a:r>
            <a:endParaRPr lang="en-US" sz="2800" smtClean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 anchor="ctr"/>
          <a:lstStyle/>
          <a:p>
            <a:pPr>
              <a:defRPr/>
            </a:pPr>
            <a:endParaRPr lang="en-US" sz="1200">
              <a:solidFill>
                <a:srgbClr val="898989"/>
              </a:solidFill>
              <a:effectLst/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6" descr="Jesensko-lisce-download-besplatne-pozadine-za-desktop-1024-x-768-slike-kompjuteri-priroda-jesen-godisnje-dob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6038"/>
            <a:ext cx="9144000" cy="681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1507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endParaRPr lang="hr-HR" smtClean="0"/>
          </a:p>
          <a:p>
            <a:pPr algn="ctr" eaLnBrk="1" hangingPunct="1">
              <a:buFont typeface="Wingdings" pitchFamily="2" charset="2"/>
              <a:buNone/>
              <a:defRPr/>
            </a:pPr>
            <a:endParaRPr lang="hr-HR" sz="2800" smtClean="0">
              <a:solidFill>
                <a:srgbClr val="F79646"/>
              </a:solidFill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800" b="1" smtClean="0">
                <a:solidFill>
                  <a:srgbClr val="EBF014"/>
                </a:solidFill>
              </a:rPr>
              <a:t>Polako penje se u brda,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800" b="1" smtClean="0">
                <a:solidFill>
                  <a:srgbClr val="EBF014"/>
                </a:solidFill>
              </a:rPr>
              <a:t>  A kuda prođe, njezin put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800" b="1" smtClean="0">
                <a:solidFill>
                  <a:srgbClr val="EBF014"/>
                </a:solidFill>
              </a:rPr>
              <a:t>Od otpalog je lišća žut.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800" b="1" smtClean="0">
                <a:solidFill>
                  <a:srgbClr val="EBF014"/>
                </a:solidFill>
              </a:rPr>
              <a:t>I u dol njime idu krda.</a:t>
            </a:r>
            <a:endParaRPr lang="en-US" sz="2800" b="1" smtClean="0">
              <a:solidFill>
                <a:srgbClr val="EBF014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 anchor="ctr"/>
          <a:lstStyle/>
          <a:p>
            <a:pPr>
              <a:defRPr/>
            </a:pPr>
            <a:endParaRPr lang="en-US" sz="1200">
              <a:solidFill>
                <a:srgbClr val="898989"/>
              </a:solidFill>
              <a:effectLst/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4" descr="-glavne-znamenitosti-Crno_jezero2_Slovenia_Slovenija_Maribor_Pohorje_Marko_Petrej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22531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algn="ctr" eaLnBrk="1" hangingPunct="1">
              <a:buFont typeface="Wingdings" pitchFamily="2" charset="2"/>
              <a:buNone/>
              <a:defRPr/>
            </a:pPr>
            <a:endParaRPr lang="hr-HR" smtClean="0"/>
          </a:p>
          <a:p>
            <a:pPr algn="ctr" eaLnBrk="1" hangingPunct="1">
              <a:buFont typeface="Wingdings" pitchFamily="2" charset="2"/>
              <a:buNone/>
              <a:defRPr/>
            </a:pPr>
            <a:endParaRPr lang="hr-HR" sz="2800" smtClean="0">
              <a:solidFill>
                <a:schemeClr val="bg1"/>
              </a:solidFill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hr-HR" sz="2800" smtClean="0">
              <a:solidFill>
                <a:schemeClr val="bg1"/>
              </a:solidFill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hr-HR" sz="2800" smtClean="0">
              <a:solidFill>
                <a:schemeClr val="bg1"/>
              </a:solidFill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800" b="1" smtClean="0"/>
              <a:t>U jezero unese nemir,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800" b="1" smtClean="0"/>
              <a:t>I ne vidiš mu više dna,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800" b="1" smtClean="0"/>
              <a:t>A medvjed, koga putem sretne,</a:t>
            </a: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hr-HR" sz="2800" b="1" smtClean="0"/>
              <a:t>odjednom zaželi se sna.</a:t>
            </a:r>
            <a:endParaRPr lang="en-US" sz="2800" b="1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 anchor="ctr"/>
          <a:lstStyle/>
          <a:p>
            <a:pPr>
              <a:defRPr/>
            </a:pPr>
            <a:endParaRPr lang="en-US" sz="1200">
              <a:solidFill>
                <a:srgbClr val="898989"/>
              </a:solidFill>
              <a:effectLst/>
            </a:endParaRPr>
          </a:p>
        </p:txBody>
      </p:sp>
    </p:spTree>
  </p:cSld>
  <p:clrMapOvr>
    <a:masterClrMapping/>
  </p:clrMapOvr>
  <p:transition spd="slow" advClick="0" advTm="10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Javor">
  <a:themeElements>
    <a:clrScheme name="Javor 1">
      <a:dk1>
        <a:srgbClr val="BB5F03"/>
      </a:dk1>
      <a:lt1>
        <a:srgbClr val="FFFFFF"/>
      </a:lt1>
      <a:dk2>
        <a:srgbClr val="993300"/>
      </a:dk2>
      <a:lt2>
        <a:srgbClr val="FEEC94"/>
      </a:lt2>
      <a:accent1>
        <a:srgbClr val="FF9900"/>
      </a:accent1>
      <a:accent2>
        <a:srgbClr val="B76A03"/>
      </a:accent2>
      <a:accent3>
        <a:srgbClr val="CAADAA"/>
      </a:accent3>
      <a:accent4>
        <a:srgbClr val="DADADA"/>
      </a:accent4>
      <a:accent5>
        <a:srgbClr val="FFCAAA"/>
      </a:accent5>
      <a:accent6>
        <a:srgbClr val="A65F02"/>
      </a:accent6>
      <a:hlink>
        <a:srgbClr val="FFFFCC"/>
      </a:hlink>
      <a:folHlink>
        <a:srgbClr val="CCCC00"/>
      </a:folHlink>
    </a:clrScheme>
    <a:fontScheme name="Javo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Javor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avor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avor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Javor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avor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avor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avor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avor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Javor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</TotalTime>
  <Words>625</Words>
  <Application>Microsoft Office PowerPoint</Application>
  <PresentationFormat>On-screen Show (4:3)</PresentationFormat>
  <Paragraphs>227</Paragraphs>
  <Slides>30</Slides>
  <Notes>0</Notes>
  <HiddenSlides>0</HiddenSlides>
  <MMClips>1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Predložak dizajna</vt:lpstr>
      </vt:variant>
      <vt:variant>
        <vt:i4>13</vt:i4>
      </vt:variant>
      <vt:variant>
        <vt:lpstr>Naslovi slajdova</vt:lpstr>
      </vt:variant>
      <vt:variant>
        <vt:i4>30</vt:i4>
      </vt:variant>
    </vt:vector>
  </HeadingPairs>
  <TitlesOfParts>
    <vt:vector size="48" baseType="lpstr">
      <vt:lpstr>Arial</vt:lpstr>
      <vt:lpstr>Calibri</vt:lpstr>
      <vt:lpstr>Times New Roman</vt:lpstr>
      <vt:lpstr>Wingdings</vt:lpstr>
      <vt:lpstr>AR HERMANN</vt:lpstr>
      <vt:lpstr>Office Theme</vt:lpstr>
      <vt:lpstr>Javor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Javor</vt:lpstr>
      <vt:lpstr>Jesen u stihovima</vt:lpstr>
      <vt:lpstr>Što reći o jeseni...</vt:lpstr>
      <vt:lpstr>Slajd 3</vt:lpstr>
      <vt:lpstr>Slajd 4</vt:lpstr>
      <vt:lpstr>Slajd 5</vt:lpstr>
      <vt:lpstr>Jesen stiže</vt:lpstr>
      <vt:lpstr>Jesen Dobriša Cesarić</vt:lpstr>
      <vt:lpstr>Slajd 8</vt:lpstr>
      <vt:lpstr>Slajd 9</vt:lpstr>
      <vt:lpstr>Slajd 10</vt:lpstr>
      <vt:lpstr>Slajd 11</vt:lpstr>
      <vt:lpstr>Jesenje jutro Dobriša Cesarić</vt:lpstr>
      <vt:lpstr>Slajd 13</vt:lpstr>
      <vt:lpstr>Tiho,o tiho govori mi jesen Dobriša Cesarić</vt:lpstr>
      <vt:lpstr>Pjesma o dunji i ptici Dragutin Tadjanović</vt:lpstr>
      <vt:lpstr>Slajd 16</vt:lpstr>
      <vt:lpstr>Slajd 17</vt:lpstr>
      <vt:lpstr> Jesensko pismo  Dagutin Tadijanović</vt:lpstr>
      <vt:lpstr>Slajd 19</vt:lpstr>
      <vt:lpstr>Slajd 20</vt:lpstr>
      <vt:lpstr>Slajd 21</vt:lpstr>
      <vt:lpstr>Slajd 22</vt:lpstr>
      <vt:lpstr>Volim jesen</vt:lpstr>
      <vt:lpstr>Pjesma o jeseni</vt:lpstr>
      <vt:lpstr>Slajd 25</vt:lpstr>
      <vt:lpstr>Slajd 26</vt:lpstr>
      <vt:lpstr>Nostalgija</vt:lpstr>
      <vt:lpstr>Slajd 28</vt:lpstr>
      <vt:lpstr>Slajd 29</vt:lpstr>
      <vt:lpstr>Slajd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Jesen u Stihovima</dc:title>
  <dc:creator>windows</dc:creator>
  <cp:lastModifiedBy>Miranda</cp:lastModifiedBy>
  <cp:revision>45</cp:revision>
  <dcterms:created xsi:type="dcterms:W3CDTF">2011-10-16T07:38:50Z</dcterms:created>
  <dcterms:modified xsi:type="dcterms:W3CDTF">2012-03-01T10:17:42Z</dcterms:modified>
</cp:coreProperties>
</file>